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B857-A783-4D9A-B276-4E9E1F9F81F7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24A3-35E4-4F4D-BC1B-2660F2B1B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3.docme.ru/store/data/000823854_1-2773878a430cb0dec96aedb2de5e32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9"/>
            <a:ext cx="8469723" cy="635229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14481" y="2571744"/>
            <a:ext cx="5857916" cy="21431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МБДОУ «Детский сад № 80»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г. Дзержинск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воспитатель Черняева Ирина Александровна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Картотека загадок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(в соответствии с тематическим планированием для детей раннего возраста)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</a:rPr>
              <a:t>Часть 1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642918"/>
            <a:ext cx="3816000" cy="5400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3816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3816000" cy="5400000"/>
          </a:xfrm>
          <a:prstGeom prst="rect">
            <a:avLst/>
          </a:prstGeom>
        </p:spPr>
      </p:pic>
      <p:pic>
        <p:nvPicPr>
          <p:cNvPr id="5" name="Рисунок 4" descr="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5404" y="743644"/>
            <a:ext cx="405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816000" cy="5400000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642918"/>
            <a:ext cx="3816000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2016-03-15T12:24:06Z</dcterms:created>
  <dcterms:modified xsi:type="dcterms:W3CDTF">2016-03-15T12:30:35Z</dcterms:modified>
</cp:coreProperties>
</file>