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9"/>
  </p:notesMasterIdLst>
  <p:sldIdLst>
    <p:sldId id="257" r:id="rId2"/>
    <p:sldId id="260" r:id="rId3"/>
    <p:sldId id="264" r:id="rId4"/>
    <p:sldId id="270" r:id="rId5"/>
    <p:sldId id="271" r:id="rId6"/>
    <p:sldId id="272" r:id="rId7"/>
    <p:sldId id="273" r:id="rId8"/>
    <p:sldId id="274" r:id="rId9"/>
    <p:sldId id="268" r:id="rId10"/>
    <p:sldId id="269" r:id="rId11"/>
    <p:sldId id="275" r:id="rId12"/>
    <p:sldId id="277" r:id="rId13"/>
    <p:sldId id="276" r:id="rId14"/>
    <p:sldId id="278" r:id="rId15"/>
    <p:sldId id="279" r:id="rId16"/>
    <p:sldId id="280" r:id="rId17"/>
    <p:sldId id="281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0" autoAdjust="0"/>
    <p:restoredTop sz="94671" autoAdjust="0"/>
  </p:normalViewPr>
  <p:slideViewPr>
    <p:cSldViewPr>
      <p:cViewPr varScale="1">
        <p:scale>
          <a:sx n="70" d="100"/>
          <a:sy n="70" d="100"/>
        </p:scale>
        <p:origin x="-5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CE56773-AB3C-430F-B6F9-E32B57A7A791}" type="datetimeFigureOut">
              <a:rPr lang="ru-RU"/>
              <a:pPr>
                <a:defRPr/>
              </a:pPr>
              <a:t>26.05.2013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0C0A026-4D34-4246-B4B9-9E3D5C8973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585487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4F7B9F3-8005-4457-AF04-D242E54848CF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3121CB-58DF-4D6F-ACFC-63B194872F34}" type="datetimeFigureOut">
              <a:rPr lang="ru-RU"/>
              <a:pPr>
                <a:defRPr/>
              </a:pPr>
              <a:t>26.05.2013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FFB0B4-B68A-456B-92EF-8023BD5E02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B15482-678F-4D5E-817F-B181C382E358}" type="datetimeFigureOut">
              <a:rPr lang="ru-RU"/>
              <a:pPr>
                <a:defRPr/>
              </a:pPr>
              <a:t>26.05.2013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2E048B-5A34-48BB-9C30-71704F9004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EC0FC6-021A-4385-A5FF-367F1B47FC4F}" type="datetimeFigureOut">
              <a:rPr lang="ru-RU"/>
              <a:pPr>
                <a:defRPr/>
              </a:pPr>
              <a:t>26.05.2013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73A492-EF51-4302-96D2-EF635E5134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C37842-F025-487A-9744-DE588096FA9D}" type="datetimeFigureOut">
              <a:rPr lang="ru-RU"/>
              <a:pPr>
                <a:defRPr/>
              </a:pPr>
              <a:t>26.05.2013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E1C4E1-D9E7-463A-8DC4-64AC0717CE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6DE79A-25AB-47DD-8E1E-94A6A7043D8E}" type="datetimeFigureOut">
              <a:rPr lang="ru-RU"/>
              <a:pPr>
                <a:defRPr/>
              </a:pPr>
              <a:t>26.05.2013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056157-B83D-4E1D-93BB-CCF42CE4BE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F13DDC-F87C-4898-A993-A38B24B6FA3A}" type="datetimeFigureOut">
              <a:rPr lang="ru-RU"/>
              <a:pPr>
                <a:defRPr/>
              </a:pPr>
              <a:t>26.05.2013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0B700C-CC4C-4C1B-93F4-B017A2966F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E07890-228F-4D1A-8F21-40B4EBB4838B}" type="datetimeFigureOut">
              <a:rPr lang="ru-RU"/>
              <a:pPr>
                <a:defRPr/>
              </a:pPr>
              <a:t>26.05.2013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A4E656-A2A2-49BC-A259-F8ED16A08C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D0B488-0ED5-4655-A7AE-BE648E6CFB58}" type="datetimeFigureOut">
              <a:rPr lang="ru-RU"/>
              <a:pPr>
                <a:defRPr/>
              </a:pPr>
              <a:t>26.05.2013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30FE6C-E7DF-4AAC-834D-6CF2210E5D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23A09A-5002-4AD9-A4CF-B658CDB9384E}" type="datetimeFigureOut">
              <a:rPr lang="ru-RU"/>
              <a:pPr>
                <a:defRPr/>
              </a:pPr>
              <a:t>26.05.2013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AFC521-7527-4BB6-8B02-2DA08F9B74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25E3D5-3582-4A2C-9397-BD69D32920E0}" type="datetimeFigureOut">
              <a:rPr lang="ru-RU"/>
              <a:pPr>
                <a:defRPr/>
              </a:pPr>
              <a:t>26.05.2013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4657A5-0E05-4007-95E1-F987986BCB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15A862-FF63-4765-A3F9-7370FAFDF8FB}" type="datetimeFigureOut">
              <a:rPr lang="ru-RU"/>
              <a:pPr>
                <a:defRPr/>
              </a:pPr>
              <a:t>26.05.2013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4AD81D-A80D-4591-8630-B49F5DF35E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E598822-636F-48ED-B25B-DD5FF0F15131}" type="datetimeFigureOut">
              <a:rPr lang="ru-RU"/>
              <a:pPr>
                <a:defRPr/>
              </a:pPr>
              <a:t>26.05.2013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80D4DF5-D9A0-46DE-943C-938317549C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1" r:id="rId2"/>
    <p:sldLayoutId id="2147483793" r:id="rId3"/>
    <p:sldLayoutId id="2147483790" r:id="rId4"/>
    <p:sldLayoutId id="2147483789" r:id="rId5"/>
    <p:sldLayoutId id="2147483788" r:id="rId6"/>
    <p:sldLayoutId id="2147483787" r:id="rId7"/>
    <p:sldLayoutId id="2147483786" r:id="rId8"/>
    <p:sldLayoutId id="2147483794" r:id="rId9"/>
    <p:sldLayoutId id="2147483785" r:id="rId10"/>
    <p:sldLayoutId id="2147483784" r:id="rId11"/>
  </p:sldLayoutIdLst>
  <p:transition spd="slow">
    <p:wipe/>
  </p:transition>
  <p:timing>
    <p:tnLst>
      <p:par>
        <p:cTn id="1" dur="indefinite" restart="never" nodeType="tmRoot"/>
      </p:par>
    </p:tnLst>
  </p:timing>
  <p:txStyles>
    <p:titleStyle>
      <a:lvl1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C:\Users\user\Desktop\511792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57214"/>
            <a:ext cx="9144000" cy="721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900642" y="1772816"/>
            <a:ext cx="710162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</a:rPr>
              <a:t>Волшебная водица…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43608" y="5229200"/>
            <a:ext cx="6840760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lt"/>
              </a:rPr>
              <a:t>Старшая группа №2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lt"/>
              </a:rPr>
              <a:t>Создатель: </a:t>
            </a:r>
            <a:r>
              <a:rPr lang="ru-RU" sz="2800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lt"/>
              </a:rPr>
              <a:t>Чадова</a:t>
            </a:r>
            <a:r>
              <a:rPr lang="ru-RU" sz="28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lt"/>
              </a:rPr>
              <a:t> Н.М.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 descr="C:\Users\user\Desktop\фото\фото Гузерипль\DSCN02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463" y="-28575"/>
            <a:ext cx="9161463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87824" y="260648"/>
            <a:ext cx="3130985" cy="64479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1300" dirty="0" smtClean="0"/>
              <a:t>?</a:t>
            </a:r>
            <a:endParaRPr lang="ru-RU" sz="41300" dirty="0"/>
          </a:p>
        </p:txBody>
      </p:sp>
    </p:spTree>
    <p:extLst>
      <p:ext uri="{BB962C8B-B14F-4D97-AF65-F5344CB8AC3E}">
        <p14:creationId xmlns:p14="http://schemas.microsoft.com/office/powerpoint/2010/main" xmlns="" val="32600648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8" y="620688"/>
            <a:ext cx="5256584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604874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02660" y="980728"/>
            <a:ext cx="5089619" cy="4849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427156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27784" y="620688"/>
            <a:ext cx="3600400" cy="5638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922510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1942" y="1052737"/>
            <a:ext cx="5116321" cy="4437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9700" y="520700"/>
            <a:ext cx="6324600" cy="581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451001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волшебница вода\Схем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79434"/>
            <a:ext cx="4608512" cy="6517918"/>
          </a:xfrm>
          <a:prstGeom prst="rect">
            <a:avLst/>
          </a:prstGeom>
          <a:noFill/>
        </p:spPr>
      </p:pic>
      <p:pic>
        <p:nvPicPr>
          <p:cNvPr id="3" name="Picture 2" descr="H:\волшебница вода\Схем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212507"/>
            <a:ext cx="4608512" cy="6517918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2507"/>
            <a:ext cx="8640960" cy="6384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волшебница вода\Схема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2132856"/>
            <a:ext cx="4715589" cy="1138436"/>
          </a:xfrm>
          <a:prstGeom prst="rect">
            <a:avLst/>
          </a:prstGeom>
          <a:noFill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69154" y="1213"/>
            <a:ext cx="6768752" cy="6766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1628800"/>
            <a:ext cx="6624736" cy="258532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+mn-lt"/>
              </a:rPr>
              <a:t>Люди ждут меня, зовут, а приду к ним – прочь бегут.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50839" y="1124744"/>
            <a:ext cx="6264696" cy="424731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+mn-lt"/>
              </a:rPr>
              <a:t>У нас под крышей белый гвоздь висит. Солнце взойдёт – гвоздь упадет.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C:\Users\user\Desktop\0_5c073_794069c4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" y="0"/>
            <a:ext cx="91249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54701" y="548680"/>
            <a:ext cx="7416824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+mn-lt"/>
              </a:rPr>
              <a:t>Там где гордая гряда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+mn-lt"/>
              </a:rPr>
              <a:t>Вниз срывается Вода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+mn-lt"/>
              </a:rPr>
              <a:t> Со скалы спуститься рад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+mn-lt"/>
              </a:rPr>
              <a:t> Вниз бесстрашный…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C:\Users\user\Desktop\Skogafoss Waterfall_ Icela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1419116"/>
            <a:ext cx="6552728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+mn-lt"/>
              </a:rPr>
              <a:t>Посреди поля лежит зеркало,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+mn-lt"/>
              </a:rPr>
              <a:t>Стекло голубое, рама зелёная.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C:\Users\user\Desktop\озеро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643174" y="1285860"/>
            <a:ext cx="3566160" cy="2677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1268760"/>
            <a:ext cx="6106194" cy="3416320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+mn-lt"/>
              </a:rPr>
              <a:t>Течет, течет – не вытечет, бежит, бежит – не выбежит.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289</TotalTime>
  <Words>83</Words>
  <Application>Microsoft Office PowerPoint</Application>
  <PresentationFormat>Экран (4:3)</PresentationFormat>
  <Paragraphs>14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Воздушный 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АленкА</dc:creator>
  <cp:lastModifiedBy>Admin</cp:lastModifiedBy>
  <cp:revision>32</cp:revision>
  <dcterms:created xsi:type="dcterms:W3CDTF">2012-02-28T11:17:25Z</dcterms:created>
  <dcterms:modified xsi:type="dcterms:W3CDTF">2013-05-26T17:02:45Z</dcterms:modified>
</cp:coreProperties>
</file>