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49308-06F2-4330-8A21-33973A417D4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7CE78-E0A8-44CA-A42F-DFEC7024755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cs630730.vk.me/v630730245/12dd5/9JqznTxSMP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60648"/>
            <a:ext cx="4536504" cy="62132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://cs630730.vk.me/v630730245/12df8/wSCOu4FAPn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0"/>
            <a:ext cx="4824536" cy="66227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://cs630730.vk.me/v630730245/12dce/i9vYqeiRw-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-171400"/>
            <a:ext cx="5256584" cy="72653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http://cs630730.vk.me/v630730245/12ddc/AwwbFS3l07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-531440"/>
            <a:ext cx="5616624" cy="77100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http://cs630730.vk.me/v630730245/12e06/qlk0XVxrO8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-315416"/>
            <a:ext cx="5400600" cy="746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http://cs630730.vk.me/v630730245/12de3/BRTB6YyZcc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0"/>
            <a:ext cx="5472608" cy="751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http://cs630730.vk.me/v630730245/12df1/4efto4lv5A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-357857"/>
            <a:ext cx="5256584" cy="7215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://cs630730.vk.me/v630730245/12dea/zZ_Dp0TPQu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-160163"/>
            <a:ext cx="5112568" cy="70181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км</dc:creator>
  <cp:lastModifiedBy>км</cp:lastModifiedBy>
  <cp:revision>1</cp:revision>
  <dcterms:created xsi:type="dcterms:W3CDTF">2016-02-29T20:15:21Z</dcterms:created>
  <dcterms:modified xsi:type="dcterms:W3CDTF">2016-02-29T20:18:02Z</dcterms:modified>
</cp:coreProperties>
</file>