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2" r:id="rId5"/>
    <p:sldId id="260" r:id="rId6"/>
    <p:sldId id="261" r:id="rId7"/>
    <p:sldId id="263" r:id="rId8"/>
    <p:sldId id="258" r:id="rId9"/>
    <p:sldId id="259" r:id="rId10"/>
    <p:sldId id="264" r:id="rId11"/>
    <p:sldId id="271" r:id="rId12"/>
    <p:sldId id="265" r:id="rId13"/>
    <p:sldId id="268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FC5AF2-FF6F-4CBD-81B4-88C0E44A596A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BD79C9F-92A3-401C-9597-451619111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C5AF2-FF6F-4CBD-81B4-88C0E44A596A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79C9F-92A3-401C-9597-451619111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FC5AF2-FF6F-4CBD-81B4-88C0E44A596A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D79C9F-92A3-401C-9597-451619111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C5AF2-FF6F-4CBD-81B4-88C0E44A596A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79C9F-92A3-401C-9597-451619111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FC5AF2-FF6F-4CBD-81B4-88C0E44A596A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BD79C9F-92A3-401C-9597-451619111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C5AF2-FF6F-4CBD-81B4-88C0E44A596A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79C9F-92A3-401C-9597-451619111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C5AF2-FF6F-4CBD-81B4-88C0E44A596A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79C9F-92A3-401C-9597-451619111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C5AF2-FF6F-4CBD-81B4-88C0E44A596A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79C9F-92A3-401C-9597-451619111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FC5AF2-FF6F-4CBD-81B4-88C0E44A596A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79C9F-92A3-401C-9597-451619111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C5AF2-FF6F-4CBD-81B4-88C0E44A596A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79C9F-92A3-401C-9597-451619111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C5AF2-FF6F-4CBD-81B4-88C0E44A596A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79C9F-92A3-401C-9597-451619111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3FC5AF2-FF6F-4CBD-81B4-88C0E44A596A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BD79C9F-92A3-401C-9597-451619111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124744"/>
            <a:ext cx="5105400" cy="5400600"/>
          </a:xfrm>
        </p:spPr>
        <p:txBody>
          <a:bodyPr/>
          <a:lstStyle/>
          <a:p>
            <a:r>
              <a:rPr lang="ru-RU" sz="1400" dirty="0" smtClean="0"/>
              <a:t>Б</a:t>
            </a:r>
            <a:r>
              <a:rPr lang="ru-RU" sz="1400" cap="none" dirty="0" smtClean="0"/>
              <a:t>ашкирский </a:t>
            </a:r>
            <a:r>
              <a:rPr lang="ru-RU" sz="1400" cap="none" dirty="0" smtClean="0"/>
              <a:t>государственный </a:t>
            </a:r>
            <a:r>
              <a:rPr lang="ru-RU" sz="1400" cap="none" dirty="0" smtClean="0"/>
              <a:t/>
            </a:r>
            <a:br>
              <a:rPr lang="ru-RU" sz="1400" cap="none" dirty="0" smtClean="0"/>
            </a:br>
            <a:r>
              <a:rPr lang="ru-RU" sz="1400" cap="none" dirty="0" smtClean="0"/>
              <a:t>педагогический </a:t>
            </a:r>
            <a:r>
              <a:rPr lang="ru-RU" sz="1400" cap="none" dirty="0" smtClean="0"/>
              <a:t>у</a:t>
            </a:r>
            <a:r>
              <a:rPr lang="ru-RU" sz="1400" cap="none" dirty="0" smtClean="0"/>
              <a:t>ниверситет</a:t>
            </a:r>
            <a:r>
              <a:rPr lang="ru-RU" sz="1400" cap="none" dirty="0" smtClean="0"/>
              <a:t/>
            </a:r>
            <a:br>
              <a:rPr lang="ru-RU" sz="1400" cap="none" dirty="0" smtClean="0"/>
            </a:br>
            <a:r>
              <a:rPr lang="ru-RU" sz="1400" cap="none" dirty="0" smtClean="0"/>
              <a:t>Институт ПК и ПП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4000" dirty="0" smtClean="0"/>
              <a:t>Презентация </a:t>
            </a:r>
            <a:br>
              <a:rPr lang="ru-RU" sz="4000" dirty="0" smtClean="0"/>
            </a:br>
            <a:r>
              <a:rPr lang="ru-RU" sz="4000" dirty="0" smtClean="0"/>
              <a:t>«Театр оригами»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автор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1600" dirty="0" smtClean="0"/>
              <a:t>слушатель курсов переподготовки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Ибрагимова И.Х.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400" dirty="0" smtClean="0"/>
              <a:t>Уфа-2015</a:t>
            </a:r>
            <a:endParaRPr lang="ru-RU" sz="1400" dirty="0"/>
          </a:p>
        </p:txBody>
      </p:sp>
      <p:pic>
        <p:nvPicPr>
          <p:cNvPr id="1026" name="Picture 2" descr="C:\Users\ирина\Desktop\dsc00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4464496" cy="297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916832"/>
            <a:ext cx="5105400" cy="2304256"/>
          </a:xfrm>
        </p:spPr>
        <p:txBody>
          <a:bodyPr/>
          <a:lstStyle/>
          <a:p>
            <a:pPr algn="l"/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3200" b="0" u="sng" dirty="0" smtClean="0"/>
              <a:t>Виды театра оригами:</a:t>
            </a:r>
            <a:br>
              <a:rPr lang="ru-RU" sz="3200" b="0" u="sng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400" b="0" dirty="0" smtClean="0"/>
              <a:t>театр масок</a:t>
            </a:r>
            <a:br>
              <a:rPr lang="ru-RU" sz="2400" b="0" dirty="0" smtClean="0"/>
            </a:br>
            <a:r>
              <a:rPr lang="ru-RU" sz="2400" b="0" dirty="0" smtClean="0"/>
              <a:t>театр игрушек</a:t>
            </a:r>
            <a:br>
              <a:rPr lang="ru-RU" sz="2400" b="0" dirty="0" smtClean="0"/>
            </a:br>
            <a:r>
              <a:rPr lang="ru-RU" sz="2400" b="0" dirty="0" smtClean="0"/>
              <a:t>театр пальчиковых игрушек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908720"/>
            <a:ext cx="5105400" cy="3240360"/>
          </a:xfrm>
        </p:spPr>
        <p:txBody>
          <a:bodyPr/>
          <a:lstStyle/>
          <a:p>
            <a:pPr algn="l"/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000" b="0" dirty="0" smtClean="0"/>
              <a:t> </a:t>
            </a:r>
            <a:r>
              <a:rPr lang="ru-RU" sz="2400" b="0" u="sng" dirty="0" smtClean="0"/>
              <a:t>Работа над спектаклем состоит из двух частей:</a:t>
            </a:r>
            <a:br>
              <a:rPr lang="ru-RU" sz="2400" b="0" u="sng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>1. Подготовка кукол, ширмы и декораций;</a:t>
            </a:r>
            <a:br>
              <a:rPr lang="ru-RU" sz="2000" b="0" dirty="0" smtClean="0"/>
            </a:br>
            <a:r>
              <a:rPr lang="ru-RU" sz="2000" b="0" dirty="0" smtClean="0"/>
              <a:t>2. Разучивание пьесы исполнителями и репетиции.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916832"/>
            <a:ext cx="5105400" cy="2304256"/>
          </a:xfrm>
        </p:spPr>
        <p:txBody>
          <a:bodyPr/>
          <a:lstStyle/>
          <a:p>
            <a:pPr algn="l"/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400" dirty="0"/>
          </a:p>
        </p:txBody>
      </p:sp>
      <p:pic>
        <p:nvPicPr>
          <p:cNvPr id="2050" name="Picture 2" descr="C:\Users\ирина\Desktop\image_925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052736"/>
            <a:ext cx="5169024" cy="3876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916832"/>
            <a:ext cx="5105400" cy="2304256"/>
          </a:xfrm>
        </p:spPr>
        <p:txBody>
          <a:bodyPr/>
          <a:lstStyle/>
          <a:p>
            <a:pPr algn="l"/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400" dirty="0"/>
          </a:p>
        </p:txBody>
      </p:sp>
      <p:pic>
        <p:nvPicPr>
          <p:cNvPr id="4098" name="Picture 2" descr="C:\Users\ирина\Desktop\detsad-75036-1399205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68760"/>
            <a:ext cx="5305425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916832"/>
            <a:ext cx="5105400" cy="2304256"/>
          </a:xfrm>
        </p:spPr>
        <p:txBody>
          <a:bodyPr/>
          <a:lstStyle/>
          <a:p>
            <a:pPr algn="l"/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400" dirty="0"/>
          </a:p>
        </p:txBody>
      </p:sp>
      <p:pic>
        <p:nvPicPr>
          <p:cNvPr id="3074" name="Picture 2" descr="C:\Users\ирина\Desktop\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340768"/>
            <a:ext cx="559444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916832"/>
            <a:ext cx="5105400" cy="2304256"/>
          </a:xfrm>
        </p:spPr>
        <p:txBody>
          <a:bodyPr/>
          <a:lstStyle/>
          <a:p>
            <a:pPr algn="l"/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400" dirty="0"/>
          </a:p>
        </p:txBody>
      </p:sp>
      <p:pic>
        <p:nvPicPr>
          <p:cNvPr id="6146" name="Picture 2" descr="Поделки из бумаги: оригами своими руками из бумаги: схемы, видео и инструк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92696"/>
            <a:ext cx="4752528" cy="5281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340768"/>
            <a:ext cx="5105400" cy="3960440"/>
          </a:xfrm>
        </p:spPr>
        <p:txBody>
          <a:bodyPr/>
          <a:lstStyle/>
          <a:p>
            <a:pPr algn="l"/>
            <a:r>
              <a:rPr lang="ru-RU" sz="2800" u="sng" dirty="0" smtClean="0"/>
              <a:t>Театр</a:t>
            </a:r>
            <a:r>
              <a:rPr lang="ru-RU" sz="2800" dirty="0" smtClean="0"/>
              <a:t>- </a:t>
            </a:r>
            <a:r>
              <a:rPr lang="ru-RU" sz="2800" b="0" dirty="0" smtClean="0"/>
              <a:t>одно из направлений искусства, в котором чувства, мысли и эмоции автора передаются зрителю или группе зрителей посредством действий актёра или группы актёров.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628800"/>
            <a:ext cx="5105400" cy="3456384"/>
          </a:xfrm>
        </p:spPr>
        <p:txBody>
          <a:bodyPr/>
          <a:lstStyle/>
          <a:p>
            <a:pPr algn="l"/>
            <a:r>
              <a:rPr lang="ru-RU" sz="2400" b="0" u="sng" dirty="0" smtClean="0"/>
              <a:t>Театрализованная деятельность</a:t>
            </a:r>
            <a:r>
              <a:rPr lang="ru-RU" sz="2400" b="0" dirty="0" smtClean="0"/>
              <a:t> </a:t>
            </a:r>
            <a:br>
              <a:rPr lang="ru-RU" sz="2400" b="0" dirty="0" smtClean="0"/>
            </a:br>
            <a:r>
              <a:rPr lang="ru-RU" sz="2400" b="0" dirty="0" smtClean="0"/>
              <a:t>основывается на театральном искусстве, являющемся синтетическим (объединяющим все виды искусства: художественное слово, музыку, пластику, декорационно-художественное оформление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340768"/>
            <a:ext cx="5105400" cy="3960440"/>
          </a:xfrm>
        </p:spPr>
        <p:txBody>
          <a:bodyPr/>
          <a:lstStyle/>
          <a:p>
            <a:pPr algn="l"/>
            <a:r>
              <a:rPr lang="ru-RU" sz="2400" b="0" u="sng" dirty="0" smtClean="0"/>
              <a:t>Театрализованная деятельность  в Детском саду         </a:t>
            </a:r>
            <a:r>
              <a:rPr lang="ru-RU" sz="2800" b="0" dirty="0" smtClean="0"/>
              <a:t>- </a:t>
            </a:r>
            <a:r>
              <a:rPr lang="ru-RU" sz="2000" b="0" dirty="0" smtClean="0"/>
              <a:t>это возможность учить и воспитывать малыша в игровой форме. Развитие речи, памяти, внимания, мышления, координации движений, мелкой моторики, творческих способностей - это далеко не весь перечень развивающих сторон этого вида искусства</a:t>
            </a:r>
            <a:r>
              <a:rPr lang="ru-RU" sz="2400" b="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988840"/>
            <a:ext cx="5105400" cy="3168352"/>
          </a:xfrm>
        </p:spPr>
        <p:txBody>
          <a:bodyPr/>
          <a:lstStyle/>
          <a:p>
            <a:pPr algn="l"/>
            <a:r>
              <a:rPr lang="ru-RU" sz="3200" u="sng" dirty="0" smtClean="0"/>
              <a:t>Виды театра:</a:t>
            </a:r>
            <a:br>
              <a:rPr lang="ru-RU" sz="3200" u="sng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стендовый</a:t>
            </a:r>
            <a:br>
              <a:rPr lang="ru-RU" sz="2800" dirty="0" smtClean="0"/>
            </a:br>
            <a:r>
              <a:rPr lang="ru-RU" sz="2800" dirty="0" smtClean="0"/>
              <a:t>настольный</a:t>
            </a:r>
            <a:br>
              <a:rPr lang="ru-RU" sz="2800" dirty="0" smtClean="0"/>
            </a:br>
            <a:r>
              <a:rPr lang="ru-RU" sz="2800" dirty="0" smtClean="0"/>
              <a:t>театр на руке</a:t>
            </a:r>
            <a:br>
              <a:rPr lang="ru-RU" sz="2800" dirty="0" smtClean="0"/>
            </a:br>
            <a:r>
              <a:rPr lang="ru-RU" sz="2800" dirty="0" smtClean="0"/>
              <a:t>верховой</a:t>
            </a:r>
            <a:br>
              <a:rPr lang="ru-RU" sz="2800" dirty="0" smtClean="0"/>
            </a:br>
            <a:r>
              <a:rPr lang="ru-RU" sz="2800" dirty="0" smtClean="0"/>
              <a:t>театр живой куклы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764704"/>
            <a:ext cx="5105400" cy="5184576"/>
          </a:xfrm>
        </p:spPr>
        <p:txBody>
          <a:bodyPr/>
          <a:lstStyle/>
          <a:p>
            <a:pPr algn="l"/>
            <a:r>
              <a:rPr lang="ru-RU" sz="2800" u="sng" dirty="0" smtClean="0"/>
              <a:t>Разновидности театра:</a:t>
            </a:r>
            <a:r>
              <a:rPr lang="ru-RU" sz="3200" u="sng" dirty="0" smtClean="0"/>
              <a:t/>
            </a:r>
            <a:br>
              <a:rPr lang="ru-RU" sz="3200" u="sng" dirty="0" smtClean="0"/>
            </a:br>
            <a:r>
              <a:rPr lang="ru-RU" sz="1800" dirty="0" smtClean="0"/>
              <a:t>на фланелеграфе</a:t>
            </a:r>
            <a:br>
              <a:rPr lang="ru-RU" sz="1800" dirty="0" smtClean="0"/>
            </a:br>
            <a:r>
              <a:rPr lang="ru-RU" sz="1800" dirty="0" smtClean="0"/>
              <a:t>магнитный</a:t>
            </a:r>
            <a:br>
              <a:rPr lang="ru-RU" sz="1800" dirty="0" smtClean="0"/>
            </a:br>
            <a:r>
              <a:rPr lang="ru-RU" sz="1800" dirty="0" smtClean="0"/>
              <a:t>теневой</a:t>
            </a:r>
            <a:br>
              <a:rPr lang="ru-RU" sz="1800" dirty="0" smtClean="0"/>
            </a:br>
            <a:r>
              <a:rPr lang="ru-RU" sz="1800" dirty="0" smtClean="0"/>
              <a:t> живых теней </a:t>
            </a:r>
            <a:br>
              <a:rPr lang="ru-RU" sz="1800" dirty="0" smtClean="0"/>
            </a:br>
            <a:r>
              <a:rPr lang="ru-RU" sz="1800" dirty="0" smtClean="0"/>
              <a:t>плоскостной</a:t>
            </a:r>
            <a:br>
              <a:rPr lang="ru-RU" sz="1800" dirty="0" smtClean="0"/>
            </a:br>
            <a:r>
              <a:rPr lang="ru-RU" sz="1800" dirty="0" smtClean="0"/>
              <a:t>театр игрушки</a:t>
            </a:r>
            <a:br>
              <a:rPr lang="ru-RU" sz="1800" dirty="0" smtClean="0"/>
            </a:br>
            <a:r>
              <a:rPr lang="ru-RU" sz="1800" dirty="0" smtClean="0"/>
              <a:t>магнитный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dirty="0" smtClean="0"/>
              <a:t>из природного материала</a:t>
            </a:r>
            <a:br>
              <a:rPr lang="ru-RU" sz="1800" dirty="0" smtClean="0"/>
            </a:br>
            <a:r>
              <a:rPr lang="ru-RU" sz="1800" dirty="0" smtClean="0"/>
              <a:t>пальчиковый</a:t>
            </a:r>
            <a:br>
              <a:rPr lang="ru-RU" sz="1800" dirty="0" smtClean="0"/>
            </a:br>
            <a:r>
              <a:rPr lang="ru-RU" sz="1800" dirty="0" smtClean="0"/>
              <a:t>на ложках</a:t>
            </a:r>
            <a:br>
              <a:rPr lang="ru-RU" sz="1800" dirty="0" smtClean="0"/>
            </a:br>
            <a:r>
              <a:rPr lang="ru-RU" sz="1800" dirty="0" smtClean="0"/>
              <a:t>би-ба-бо</a:t>
            </a:r>
            <a:br>
              <a:rPr lang="ru-RU" sz="1800" dirty="0" smtClean="0"/>
            </a:br>
            <a:r>
              <a:rPr lang="ru-RU" sz="1800" dirty="0" smtClean="0"/>
              <a:t>тростевые куклы</a:t>
            </a:r>
            <a:br>
              <a:rPr lang="ru-RU" sz="1800" dirty="0" smtClean="0"/>
            </a:br>
            <a:r>
              <a:rPr lang="ru-RU" sz="1800" dirty="0" smtClean="0"/>
              <a:t>марионетки</a:t>
            </a:r>
            <a:br>
              <a:rPr lang="ru-RU" sz="1800" dirty="0" smtClean="0"/>
            </a:br>
            <a:r>
              <a:rPr lang="ru-RU" sz="1800" dirty="0" smtClean="0"/>
              <a:t>театр масок</a:t>
            </a:r>
            <a:br>
              <a:rPr lang="ru-RU" sz="1800" dirty="0" smtClean="0"/>
            </a:br>
            <a:r>
              <a:rPr lang="ru-RU" sz="1800" dirty="0" smtClean="0"/>
              <a:t>большая кукла</a:t>
            </a:r>
            <a:br>
              <a:rPr lang="ru-RU" sz="1800" dirty="0" smtClean="0"/>
            </a:br>
            <a:r>
              <a:rPr lang="ru-RU" sz="1800" dirty="0" smtClean="0"/>
              <a:t>конусный театр</a:t>
            </a:r>
            <a:br>
              <a:rPr lang="ru-RU" sz="1800" dirty="0" smtClean="0"/>
            </a:br>
            <a:r>
              <a:rPr lang="ru-RU" sz="1800" dirty="0" smtClean="0"/>
              <a:t>куклы на гапите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420888"/>
            <a:ext cx="5105400" cy="1440160"/>
          </a:xfrm>
        </p:spPr>
        <p:txBody>
          <a:bodyPr/>
          <a:lstStyle/>
          <a:p>
            <a:pPr algn="l"/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u="sng" dirty="0" smtClean="0"/>
              <a:t>театр оригами </a:t>
            </a:r>
            <a:r>
              <a:rPr lang="ru-RU" sz="2400" b="0" dirty="0" smtClean="0"/>
              <a:t>– синтез театрального  и искусства оригами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340768"/>
            <a:ext cx="5105400" cy="3960440"/>
          </a:xfrm>
        </p:spPr>
        <p:txBody>
          <a:bodyPr/>
          <a:lstStyle/>
          <a:p>
            <a:pPr algn="l"/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u="sng" dirty="0" smtClean="0"/>
              <a:t>Оригами</a:t>
            </a:r>
            <a:r>
              <a:rPr lang="ru-RU" sz="2800" b="0" dirty="0" smtClean="0"/>
              <a:t> - </a:t>
            </a:r>
            <a:r>
              <a:rPr lang="ru-RU" sz="2400" b="0" dirty="0" smtClean="0"/>
              <a:t>искусство складывания фигурок из бумаги.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/>
              <a:t>В переводе с японского "ори" - сложенный, </a:t>
            </a:r>
            <a:br>
              <a:rPr lang="ru-RU" sz="2400" b="0" dirty="0" smtClean="0"/>
            </a:br>
            <a:r>
              <a:rPr lang="ru-RU" sz="2400" b="0" dirty="0" smtClean="0"/>
              <a:t>"ками" - бумага. Искусство оригами своими корнями уходит в Древний Китай, где и была изобретена </a:t>
            </a:r>
            <a:r>
              <a:rPr lang="ru-RU" sz="2400" b="0" smtClean="0"/>
              <a:t>бумага.</a:t>
            </a:r>
            <a:br>
              <a:rPr lang="ru-RU" sz="2400" b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124744"/>
            <a:ext cx="5105400" cy="4608512"/>
          </a:xfrm>
        </p:spPr>
        <p:txBody>
          <a:bodyPr/>
          <a:lstStyle/>
          <a:p>
            <a:pPr algn="l"/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400" b="0" u="sng" dirty="0" smtClean="0"/>
              <a:t> оригами </a:t>
            </a:r>
            <a:r>
              <a:rPr lang="ru-RU" sz="1800" b="0" dirty="0" smtClean="0"/>
              <a:t>- </a:t>
            </a:r>
            <a:r>
              <a:rPr lang="ru-RU" sz="1800" dirty="0" smtClean="0"/>
              <a:t>полезное занятие, в процессе которого происходит естественный массаж кончиков пальцев рук, развивается подвижность и точность движений пальцев как правой, так и левой руки. Это уникальное средство для развития тонкой моторики и повышения чувствительности пальцев. Активная работа обеих рук влечет за собой повышение активности полушарий головного мозга и развивается не только левое, отвечающее за логику и речь, полушарие, но и правое, ответственное за творчество, интуицию, воображение</a:t>
            </a:r>
            <a:r>
              <a:rPr lang="ru-RU" sz="1800" smtClean="0"/>
              <a:t>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120</TotalTime>
  <Words>81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Башкирский государственный  педагогический университет Институт ПК и ПП       Презентация  «Театр оригами»  автор  слушатель курсов переподготовки Ибрагимова И.Х.  Уфа-2015</vt:lpstr>
      <vt:lpstr>Театр- одно из направлений искусства, в котором чувства, мысли и эмоции автора передаются зрителю или группе зрителей посредством действий актёра или группы актёров. </vt:lpstr>
      <vt:lpstr>Театрализованная деятельность  основывается на театральном искусстве, являющемся синтетическим (объединяющим все виды искусства: художественное слово, музыку, пластику, декорационно-художественное оформление</vt:lpstr>
      <vt:lpstr>Театрализованная деятельность  в Детском саду         - это возможность учить и воспитывать малыша в игровой форме. Развитие речи, памяти, внимания, мышления, координации движений, мелкой моторики, творческих способностей - это далеко не весь перечень развивающих сторон этого вида искусства.</vt:lpstr>
      <vt:lpstr>Виды театра:  стендовый настольный театр на руке верховой театр живой куклы </vt:lpstr>
      <vt:lpstr>Разновидности театра: на фланелеграфе магнитный теневой  живых теней  плоскостной театр игрушки магнитный из природного материала пальчиковый на ложках би-ба-бо тростевые куклы марионетки театр масок большая кукла конусный театр куклы на гапите</vt:lpstr>
      <vt:lpstr>     театр оригами – синтез театрального  и искусства оригами </vt:lpstr>
      <vt:lpstr>    Оригами - искусство складывания фигурок из бумаги.  В переводе с японского "ори" - сложенный,  "ками" - бумага. Искусство оригами своими корнями уходит в Древний Китай, где и была изобретена бумага. </vt:lpstr>
      <vt:lpstr>      оригами - полезное занятие, в процессе которого происходит естественный массаж кончиков пальцев рук, развивается подвижность и точность движений пальцев как правой, так и левой руки. Это уникальное средство для развития тонкой моторики и повышения чувствительности пальцев. Активная работа обеих рук влечет за собой повышение активности полушарий головного мозга и развивается не только левое, отвечающее за логику и речь, полушарие, но и правое, ответственное за творчество, интуицию, воображение. </vt:lpstr>
      <vt:lpstr>     Виды театра оригами:  театр масок театр игрушек театр пальчиковых игрушек</vt:lpstr>
      <vt:lpstr>   Работа над спектаклем состоит из двух частей:  1. Подготовка кукол, ширмы и декораций; 2. Разучивание пьесы исполнителями и репетиции.</vt:lpstr>
      <vt:lpstr>     </vt:lpstr>
      <vt:lpstr>     </vt:lpstr>
      <vt:lpstr>     </vt:lpstr>
      <vt:lpstr>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«Театр оригами»  автор  слушатель курсов переподготовки Ибрагимова И.Х.</dc:title>
  <dc:creator>ирина</dc:creator>
  <cp:lastModifiedBy>ирина</cp:lastModifiedBy>
  <cp:revision>36</cp:revision>
  <dcterms:created xsi:type="dcterms:W3CDTF">2015-03-19T16:04:05Z</dcterms:created>
  <dcterms:modified xsi:type="dcterms:W3CDTF">2015-03-22T13:22:21Z</dcterms:modified>
</cp:coreProperties>
</file>