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503B-36DE-489A-9FBE-D05AE4822DD4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565C-75EE-4E40-A155-8A5209BE8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A89A-EE43-4DBC-87D0-3BA482D0ED25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D8BF-6F2F-48C2-A200-052703EAC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EAD3-DC50-4ABB-BE23-50712AB2477E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43849-D73C-4230-B8A6-293D26D36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3977-013A-47FD-9035-7B50FAB7B0BE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1A50-9742-4AF7-9DF2-326ECB2EB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2220-E2A8-47B6-920C-6ECA0DA6471C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CC29-44E1-4101-AA7B-B2E150DF5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6CD9-FE57-4808-8DB8-4201BF0CDFDE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36F01-8E87-46BF-92AA-A2FDE3A78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5388-F5F2-44F6-BC05-8998E33B247E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66D8-1B1B-40CD-B21D-C30FDE145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0721-D6DD-4E00-909B-A40585571858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84BB-8880-4648-AC2E-51511D8E7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F438-4994-4184-B145-4E3EBDE09259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368E-A3E3-467D-AC68-3966511BB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81183-F5CD-4D56-9241-E8C02AB2BC61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6028-0B93-4232-B41C-DC48E1819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49771-944C-4372-88DC-0309A4C23289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5278-51BB-4D5D-9239-AE3FCC894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81A94C-E020-4707-A0FA-2615EDE36C26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2C1869-2F84-4418-A128-D669037CA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Картинка 3 из 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2996952"/>
            <a:ext cx="3456384" cy="13681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Непроизносимые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</a:t>
            </a:r>
            <a:r>
              <a:rPr lang="uk-UA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согласные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/>
            </a:r>
            <a:b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67744" y="1484784"/>
            <a:ext cx="64807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МОЛОДЦЫ!</a:t>
            </a:r>
            <a:endParaRPr lang="ru-RU" sz="8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28750" y="214313"/>
            <a:ext cx="7429500" cy="785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Определи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опасные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места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14563" y="1285875"/>
            <a:ext cx="6572250" cy="2643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Десять ночей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подряд</a:t>
            </a:r>
            <a:endParaRPr lang="uk-UA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Он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лечит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несчастных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зверя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т.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43375" y="1785938"/>
            <a:ext cx="285750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72063" y="1785938"/>
            <a:ext cx="285750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215188" y="1785938"/>
            <a:ext cx="285750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57813" y="2357438"/>
            <a:ext cx="285750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86438" y="2357438"/>
            <a:ext cx="285750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215188" y="2357438"/>
            <a:ext cx="285750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28750" y="214313"/>
            <a:ext cx="7429500" cy="785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Исправь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  </a:t>
            </a:r>
            <a:r>
              <a:rPr lang="uk-UA" sz="36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ошибки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14563" y="1285875"/>
            <a:ext cx="6572250" cy="2643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uk-UA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uk-UA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sz="4000" b="1" dirty="0" err="1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кот</a:t>
            </a: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4000" b="1" dirty="0" err="1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лавил</a:t>
            </a: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4000" b="1" dirty="0" err="1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мышей</a:t>
            </a: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и </a:t>
            </a:r>
            <a:r>
              <a:rPr lang="uk-UA" sz="4000" b="1" dirty="0" err="1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крыс</a:t>
            </a: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кролик лист </a:t>
            </a:r>
            <a:r>
              <a:rPr lang="uk-UA" sz="4000" b="1" dirty="0" err="1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копусный</a:t>
            </a: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uk-UA" sz="4000" b="1" dirty="0" err="1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грыс</a:t>
            </a:r>
            <a:r>
              <a:rPr lang="uk-UA" sz="4000" b="1" dirty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endParaRPr lang="uk-UA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uk-UA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43188" y="1714500"/>
            <a:ext cx="357187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8" y="1714500"/>
            <a:ext cx="357187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57438" y="2357438"/>
            <a:ext cx="357187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86375" y="2357438"/>
            <a:ext cx="357188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72188" y="2357438"/>
            <a:ext cx="500062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072438" y="2357438"/>
            <a:ext cx="357187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29500" cy="10715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Как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проверить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непроизносимый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согласный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слове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?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500175"/>
            <a:ext cx="6286544" cy="2857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 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Чтобы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проверить</a:t>
            </a:r>
            <a:endParaRPr lang="uk-UA" sz="3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непроизносимый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согласный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 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нужно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изменить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слово так,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 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чтобы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согласный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чётко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 </a:t>
            </a:r>
            <a:r>
              <a:rPr lang="uk-UA" sz="3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слышался</a:t>
            </a:r>
            <a:r>
              <a:rPr lang="uk-UA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29500" cy="10715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От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данных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слов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образуйте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слова с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непроизносимой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согласной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500175"/>
            <a:ext cx="3143272" cy="7858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звезда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357422" y="2428868"/>
            <a:ext cx="3143272" cy="7858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место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357422" y="3357562"/>
            <a:ext cx="3143272" cy="7858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честь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643570" y="1500174"/>
            <a:ext cx="3143272" cy="7858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звёз</a:t>
            </a:r>
            <a:r>
              <a:rPr lang="uk-UA" sz="32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 Narrow" pitchFamily="34" charset="0"/>
                <a:cs typeface="+mn-cs"/>
              </a:rPr>
              <a:t>д</a:t>
            </a: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ный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643570" y="2428868"/>
            <a:ext cx="3143272" cy="7858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мес</a:t>
            </a:r>
            <a:r>
              <a:rPr lang="uk-UA" sz="32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 Narrow" pitchFamily="34" charset="0"/>
                <a:cs typeface="+mn-cs"/>
              </a:rPr>
              <a:t>т</a:t>
            </a: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ный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643570" y="3357562"/>
            <a:ext cx="3143272" cy="7858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чес</a:t>
            </a:r>
            <a:r>
              <a:rPr lang="uk-UA" sz="32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 Narrow" pitchFamily="34" charset="0"/>
                <a:cs typeface="+mn-cs"/>
              </a:rPr>
              <a:t>т</a:t>
            </a: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ный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29500" cy="7143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Прочитай.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Выпиши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слова с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непроизносимой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согласной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Объясни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свой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выбор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6165304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здоровье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643702" y="6143644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солнце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29124" y="5500702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друг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643702" y="5500702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радостная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429124" y="4857760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известный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6643702" y="4857760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дрова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29124" y="4214818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аллея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643702" y="4214818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мороз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429124" y="3571876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праздник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6660232" y="3573016"/>
            <a:ext cx="200026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+mn-cs"/>
              </a:rPr>
              <a:t>лестница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23542 -0.3615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0.19757 -0.4449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2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29 -0.45139 " pathEditMode="relative" ptsTypes="AA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0.20556 -0.5379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-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20573 -0.519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47152 -0.1729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-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722 -0.12593 " pathEditMode="relative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42 -0.12615 " pathEditMode="relative" ptsTypes="AA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46198 -0.3384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-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46198 -0.3270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-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29500" cy="10715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Вставь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подходящие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по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смыслу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слова с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непроизносимой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согласной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928813" y="1500188"/>
            <a:ext cx="6858000" cy="1143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b="1" smtClean="0">
                <a:solidFill>
                  <a:srgbClr val="002060"/>
                </a:solidFill>
                <a:latin typeface="Arial Narrow" pitchFamily="34" charset="0"/>
              </a:rPr>
              <a:t>______________матери   лучше ____________ греет</a:t>
            </a:r>
            <a:r>
              <a:rPr lang="ru-RU" smtClean="0"/>
              <a:t>.</a:t>
            </a:r>
          </a:p>
        </p:txBody>
      </p:sp>
      <p:sp>
        <p:nvSpPr>
          <p:cNvPr id="11" name="Содержимое 9"/>
          <p:cNvSpPr txBox="1">
            <a:spLocks/>
          </p:cNvSpPr>
          <p:nvPr/>
        </p:nvSpPr>
        <p:spPr bwMode="auto">
          <a:xfrm>
            <a:off x="2000250" y="2714625"/>
            <a:ext cx="6858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latin typeface="Calibri" pitchFamily="34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Arial Narrow" pitchFamily="34" charset="0"/>
              </a:rPr>
              <a:t>Рукам работа – душе _______________ .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2" name="Содержимое 9"/>
          <p:cNvSpPr txBox="1">
            <a:spLocks/>
          </p:cNvSpPr>
          <p:nvPr/>
        </p:nvSpPr>
        <p:spPr bwMode="auto">
          <a:xfrm>
            <a:off x="2000250" y="3500438"/>
            <a:ext cx="6858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latin typeface="Calibri" pitchFamily="34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Arial Narrow" pitchFamily="34" charset="0"/>
              </a:rPr>
              <a:t>__________встанешь – мало сделаешь.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3" name="Содержимое 9"/>
          <p:cNvSpPr txBox="1">
            <a:spLocks/>
          </p:cNvSpPr>
          <p:nvPr/>
        </p:nvSpPr>
        <p:spPr>
          <a:xfrm>
            <a:off x="4572001" y="4214813"/>
            <a:ext cx="1656184" cy="438323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</a:t>
            </a:r>
            <a:r>
              <a:rPr lang="ru-RU" sz="3200" dirty="0" smtClean="0">
                <a:latin typeface="+mn-lt"/>
                <a:cs typeface="+mn-cs"/>
              </a:rPr>
              <a:t>     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Поздно</a:t>
            </a: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  <a:cs typeface="+mn-cs"/>
              </a:rPr>
              <a:t> 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4" name="Содержимое 9"/>
          <p:cNvSpPr txBox="1">
            <a:spLocks/>
          </p:cNvSpPr>
          <p:nvPr/>
        </p:nvSpPr>
        <p:spPr>
          <a:xfrm>
            <a:off x="6715125" y="4214813"/>
            <a:ext cx="1673299" cy="438323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</a:t>
            </a:r>
            <a:r>
              <a:rPr lang="ru-RU" sz="3200" dirty="0" smtClean="0">
                <a:latin typeface="+mn-lt"/>
                <a:cs typeface="+mn-cs"/>
              </a:rPr>
              <a:t>      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Сердце</a:t>
            </a: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  <a:cs typeface="+mn-cs"/>
              </a:rPr>
              <a:t> 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5" name="Содержимое 9"/>
          <p:cNvSpPr txBox="1">
            <a:spLocks/>
          </p:cNvSpPr>
          <p:nvPr/>
        </p:nvSpPr>
        <p:spPr>
          <a:xfrm>
            <a:off x="4500563" y="5000625"/>
            <a:ext cx="2231677" cy="444599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</a:t>
            </a:r>
            <a:r>
              <a:rPr lang="ru-RU" sz="3200" dirty="0" smtClean="0">
                <a:latin typeface="+mn-lt"/>
                <a:cs typeface="+mn-cs"/>
              </a:rPr>
              <a:t>   </a:t>
            </a:r>
            <a:r>
              <a:rPr lang="ru-RU" sz="4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праздник</a:t>
            </a:r>
            <a:r>
              <a:rPr lang="ru-RU" sz="3200" b="1" dirty="0">
                <a:solidFill>
                  <a:srgbClr val="002060"/>
                </a:solidFill>
                <a:latin typeface="Arial Narrow" pitchFamily="34" charset="0"/>
                <a:cs typeface="+mn-cs"/>
              </a:rPr>
              <a:t> 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6" name="Содержимое 9"/>
          <p:cNvSpPr txBox="1">
            <a:spLocks/>
          </p:cNvSpPr>
          <p:nvPr/>
        </p:nvSpPr>
        <p:spPr>
          <a:xfrm>
            <a:off x="5857875" y="5786439"/>
            <a:ext cx="1594445" cy="450873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</a:t>
            </a:r>
            <a:r>
              <a:rPr lang="ru-RU" sz="4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солнца</a:t>
            </a:r>
            <a:r>
              <a:rPr lang="ru-RU" sz="3200" b="1" dirty="0">
                <a:solidFill>
                  <a:srgbClr val="002060"/>
                </a:solidFill>
                <a:latin typeface="Arial Narrow" pitchFamily="34" charset="0"/>
                <a:cs typeface="+mn-cs"/>
              </a:rPr>
              <a:t> </a:t>
            </a: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-0.47552 -0.3986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0" y="-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94 -0.55648 " pathEditMode="relative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-0.33611 " pathEditMode="relative" ptsTypes="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208 -0.10509 " pathEditMode="relative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28750" y="214313"/>
            <a:ext cx="7429500" cy="9824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Ставь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+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, </a:t>
            </a:r>
            <a:r>
              <a:rPr kumimoji="0" lang="uk-UA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если</a:t>
            </a:r>
            <a:r>
              <a:rPr kumimoji="0" lang="uk-U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слово написано правильно, и --, </a:t>
            </a:r>
            <a:r>
              <a:rPr kumimoji="0" lang="uk-UA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если</a:t>
            </a:r>
            <a:r>
              <a:rPr kumimoji="0" lang="uk-U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 неправильно.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1412776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чудестный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1412776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вкустный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2060848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опасный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551723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серце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2060848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свистнуть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479715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ужастный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2240" y="479715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интересный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67744" y="2708920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звёзные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67744" y="335699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устный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67744" y="407707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поздний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99992" y="407707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власный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7984" y="335699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честный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27984" y="2708920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лесница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55976" y="2060848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празник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32240" y="4005064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известный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32240" y="335699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местность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708920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сонце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355976" y="1412776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радосный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32240" y="5517232"/>
            <a:ext cx="180020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Bookman Old Style" pitchFamily="18" charset="0"/>
              </a:rPr>
              <a:t>счасливый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Новая папка\jrjostymiwckgqxjxjg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люс 10"/>
          <p:cNvSpPr/>
          <p:nvPr/>
        </p:nvSpPr>
        <p:spPr>
          <a:xfrm>
            <a:off x="2411760" y="1484784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3779912" y="1484784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4499992" y="1484784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7596336" y="1484784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5796136" y="2420888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6444208" y="2420888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4499992" y="2492896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7092280" y="2420888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1691680" y="1628800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3059832" y="1628800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7740352" y="2564904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3059832" y="2636912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5220072" y="2636912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5292080" y="1628800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6012160" y="1628800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инус 25"/>
          <p:cNvSpPr/>
          <p:nvPr/>
        </p:nvSpPr>
        <p:spPr>
          <a:xfrm>
            <a:off x="6876256" y="1628800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8244408" y="1628800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2339752" y="2636912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3779912" y="2636912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51720" y="188640"/>
            <a:ext cx="5904656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ПРОВЕРЬ СЕБЯ: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7|0.3|0.1|0.1|0.3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.7|0|0|0|0.4|0|0|0|0.5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8|1.3|1.6|1.3|3.2|0.6|4.1|2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158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Непроизносимые согласные </vt:lpstr>
      <vt:lpstr>Презентация PowerPoint</vt:lpstr>
      <vt:lpstr>Презентация PowerPoint</vt:lpstr>
      <vt:lpstr>Как проверить непроизносимый согласный в слове?</vt:lpstr>
      <vt:lpstr>От данных слов образуйте слова с непроизносимой согласной</vt:lpstr>
      <vt:lpstr>Прочитай. Выпиши слова с непроизносимой согласной. Объясни свой выбор.</vt:lpstr>
      <vt:lpstr>Вставь подходящие по смыслу слова с непроизносимой согласной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Непроизносимые согласные в корне слова</dc:title>
  <dc:creator>Ирина</dc:creator>
  <cp:lastModifiedBy>Note_07</cp:lastModifiedBy>
  <cp:revision>19</cp:revision>
  <dcterms:created xsi:type="dcterms:W3CDTF">2011-01-25T17:39:49Z</dcterms:created>
  <dcterms:modified xsi:type="dcterms:W3CDTF">2012-01-13T06:43:13Z</dcterms:modified>
</cp:coreProperties>
</file>