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7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6" r:id="rId24"/>
    <p:sldId id="277" r:id="rId25"/>
    <p:sldId id="278" r:id="rId26"/>
    <p:sldId id="286" r:id="rId27"/>
    <p:sldId id="279" r:id="rId28"/>
    <p:sldId id="280" r:id="rId29"/>
    <p:sldId id="281" r:id="rId30"/>
    <p:sldId id="282" r:id="rId31"/>
    <p:sldId id="283" r:id="rId32"/>
    <p:sldId id="284" r:id="rId33"/>
    <p:sldId id="288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11.11.2013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3608" y="5150709"/>
            <a:ext cx="2467082" cy="1700808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43608" y="3267057"/>
            <a:ext cx="8118341" cy="64807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dirty="0" smtClean="0"/>
              <a:t>Чтение графиков и диаграмм</a:t>
            </a:r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424939" y="1196752"/>
            <a:ext cx="5883448" cy="1152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7200" dirty="0" smtClean="0">
                <a:latin typeface="Arial" pitchFamily="34" charset="0"/>
                <a:cs typeface="Arial" pitchFamily="34" charset="0"/>
              </a:rPr>
              <a:t>ЕГЭ 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63480" y="6187261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C000"/>
                </a:solidFill>
              </a:rPr>
              <a:t>Учитель математики МБОУ «СОШ № </a:t>
            </a:r>
            <a:r>
              <a:rPr lang="en-US" dirty="0" smtClean="0">
                <a:solidFill>
                  <a:srgbClr val="FFC000"/>
                </a:solidFill>
              </a:rPr>
              <a:t>26</a:t>
            </a:r>
            <a:r>
              <a:rPr lang="ru-RU" dirty="0" smtClean="0">
                <a:solidFill>
                  <a:srgbClr val="FFC000"/>
                </a:solidFill>
              </a:rPr>
              <a:t>»</a:t>
            </a:r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 smtClean="0">
                <a:solidFill>
                  <a:srgbClr val="FFC000"/>
                </a:solidFill>
              </a:rPr>
              <a:t>Керимов Рауф Фирузович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85886" y="661093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В2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8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215" y="1719263"/>
            <a:ext cx="5403105" cy="4418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9.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цена олова на момент закрытия биржевых торгов во все рабочие дни с 3 по 18 сентября 2007 года. По горизонтали указываются числа месяца, по вертикали — цена тонны олова в долларах США. Для наглядности жирные точки на рисунке соединены линией. Определите по рисунку, какого числа цена олова на момент закрытия торгов была наибольшей за данный период.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10140" y="5724789"/>
            <a:ext cx="27956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6016" y="256490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flipH="1">
            <a:off x="4761881" y="2647515"/>
            <a:ext cx="9209" cy="296712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16831"/>
            <a:ext cx="6120680" cy="4091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10.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показано суточное количество осадков, выпадавших в Томске с 8 по 24 января 2005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какое наибольшее количество осадков выпадало в период с 13 по 20 января. Ответ дайте в миллиметрах.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923928" y="5474897"/>
            <a:ext cx="2520280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362307" y="3249966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500702" y="3303972"/>
            <a:ext cx="1878539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030514" y="3195960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06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7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678" y="1897415"/>
            <a:ext cx="7061770" cy="4011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11.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среднемесячная температура воздуха в Сочи за каждый месяц 1920 года. По горизонтали указываются месяцы, по вертикали — температура в градусах Цельсия. Для наглядности жирные точки соединены линией. Определите по рисунку наименьшую среднемесячную температуру в период с мая по декабрь 1920 года.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67944" y="5229200"/>
            <a:ext cx="3744416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05019" y="4274026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H="1">
            <a:off x="2293145" y="4331236"/>
            <a:ext cx="483086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1704008" y="4229555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6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26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7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70375"/>
            <a:ext cx="6552728" cy="4126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12.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показано суточное количество осадков, выпадавших в Казани с 3 по 15 февраля 1909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из данного периода не выпадало осадков.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873481" y="526520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283968" y="526520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52020" y="526520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198511" y="526520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559992" y="5229200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7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10" grpId="0" animBg="1"/>
      <p:bldP spid="11" grpId="0" animBg="1"/>
      <p:bldP spid="13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906910"/>
            <a:ext cx="6912768" cy="4054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123728" y="3458672"/>
            <a:ext cx="5904656" cy="191454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13.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показано суточное количество осадков, выпадавших в Мурманске с 7 по 22 ноября 1995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из данного периода выпадало менее 3 миллиметров осадков.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087724" y="4021998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83768" y="4492186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60576" y="519533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275856" y="4600198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 flipV="1">
            <a:off x="3661297" y="4033752"/>
            <a:ext cx="88942" cy="9839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059477" y="4299465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843098" y="4877627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228539" y="416601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12160" y="4877627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397601" y="519533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804248" y="4886094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7181222" y="5000437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579402" y="371703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7964843" y="461713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13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5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9000"/>
                            </p:stCondLst>
                            <p:childTnLst>
                              <p:par>
                                <p:cTn id="6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10" grpId="0" animBg="1"/>
      <p:bldP spid="12" grpId="0" animBg="1"/>
      <p:bldP spid="14" grpId="0" animBg="1"/>
      <p:bldP spid="16" grpId="0" animBg="1"/>
      <p:bldP spid="17" grpId="0" animBg="1"/>
      <p:bldP spid="19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192687" cy="4139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095955" y="2238225"/>
            <a:ext cx="5212349" cy="1676483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14.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показано суточное количество осадков, выпадавших в Томске с 8 по 24 января 2005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выпадало более 2 миллиметров осадков.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15261" y="2509830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398666" y="2528900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021337" y="319604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281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10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7380820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63688" y="2132856"/>
            <a:ext cx="6984776" cy="1323227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15.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изображен график осадков в г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Калининграде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с 4 по 10 февраля 1974 г. На оси абсцисс откладываются дни, на оси ординат — осадки в мм. Определите по рисунку, сколько дней из данного периода выпадало от 2 до 8 мм осадков.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59122" y="3988130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28184" y="3996597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88779" y="3996597"/>
            <a:ext cx="34771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5203138" y="227687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382970" y="2522895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518164" y="3392996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93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12776"/>
            <a:ext cx="5100240" cy="4438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16.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воздуха в (Горьком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за каждый месяц 1994 года. По горизонтали указываются месяцы, по вертикали — температура в градусах Цельсия. Определите по диаграмме наименьшую среднемесячную температуру в 1994 году.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-14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7744" y="5229200"/>
            <a:ext cx="432048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-14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794036" y="5356282"/>
            <a:ext cx="363205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92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76375"/>
            <a:ext cx="4968552" cy="460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17.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Минске за каждый месяц 2003 года. По горизонтали указываются месяцы, по вертикали — температура в градусах Цельсия. Определите по диаграмме наибольшую среднемесячную температуру в 2003 году.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67744" y="2132856"/>
            <a:ext cx="432048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699792" y="2259938"/>
            <a:ext cx="2161823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10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484784"/>
            <a:ext cx="4752528" cy="4429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18.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Санкт-Петербурге за каждый месяц 1999 года. По горизонтали указываются месяцы, по вертикали — температура в градусах Цельсия. Определите по диаграмме наименьшую среднемесячную температуру во второй половине 1999 года.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dirty="0" smtClean="0"/>
              <a:t>-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504974" y="4437112"/>
            <a:ext cx="432048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-2</a:t>
            </a:r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924283" y="4542988"/>
            <a:ext cx="367399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948974" y="1781283"/>
            <a:ext cx="1944216" cy="385456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9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На 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графике изображена зависимость крутящего момента автомобильного двигателя от числа его оборотов в минуту. На оси абсцисс откладывается число оборотов в минуту. На оси ординат — крутящий момент в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Нм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Чтобы автомобиль начал движение, крутящий момент должен быть не менее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60 </a:t>
            </a:r>
            <a:r>
              <a:rPr lang="ru-RU" sz="1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Нм</a:t>
            </a:r>
            <a:r>
              <a:rPr lang="ru-RU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Какое наименьшее число оборотов двигателя в минуту достаточно, чтобы автомобиль начал движение?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9891" y="1844824"/>
            <a:ext cx="4886325" cy="378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956019" y="4305001"/>
            <a:ext cx="129614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261687" y="4300239"/>
            <a:ext cx="0" cy="99620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3005186" y="5315494"/>
            <a:ext cx="504056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635896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2000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929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6792"/>
            <a:ext cx="5184576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19.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Екатеринбурге (Свердловске) за каждый месяц 1973 года. По горизонтали указываются месяцы, по вертикали — температура в градусах Цельсия. Определите по диаграмме наибольшую среднемесячную температуру во второй половине 1973 года.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 smtClean="0"/>
              <a:t>16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195736" y="2060848"/>
            <a:ext cx="432048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661652" y="2204864"/>
            <a:ext cx="2593872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4860032" y="1844824"/>
            <a:ext cx="2232248" cy="39604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4893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899" y="1391054"/>
            <a:ext cx="5068292" cy="4701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20.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Минске за каждый месяц 2003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была отрицательной.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 smtClean="0"/>
              <a:t>4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4830" y="4797153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4830" y="4797153"/>
            <a:ext cx="4389418" cy="100811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774870" y="4784081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0719" y="4784081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18807" y="4784081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81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4" grpId="0" animBg="1"/>
      <p:bldP spid="9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60" y="1570087"/>
            <a:ext cx="5187652" cy="451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21.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Нижнем Новгороде (Горьком) за каждый месяц 1994 года. По горизонтали указываются месяцы, по вертикали — температура в градусах Цельсия. Определите по диаграмме, сколько было месяцев с положительной среднемесячной температурой.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/>
              <a:t>7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979002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17204" y="1844824"/>
            <a:ext cx="4389418" cy="2198340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300902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44282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11913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356887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46561" y="4047232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10835" y="4043164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42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4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550269"/>
            <a:ext cx="5369670" cy="449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22.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Симферополе за каждый месяц 1988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превышала 20 градусов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/>
              <a:t>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1079" y="5661248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41846" y="1628800"/>
            <a:ext cx="4838466" cy="100811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349802" y="5661248"/>
            <a:ext cx="37697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6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4" grpId="0" animBg="1"/>
      <p:bldP spid="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3"/>
            <a:ext cx="4987057" cy="46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23.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Санкт-Петербурге за каждый месяц 1999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не превышала 4 градусов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 smtClean="0"/>
              <a:t>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43808" y="4027856"/>
            <a:ext cx="4184931" cy="183406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5286" y="4462513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46293" y="4462513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2275" y="4471642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25593" y="4470897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622187" y="4480109"/>
            <a:ext cx="406552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05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114" y="1484784"/>
            <a:ext cx="5877214" cy="460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24.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какого числа количество посетителей сайта РИА Новости было наименьшим за указанный период.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 smtClean="0"/>
              <a:t>15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69189" y="5771036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025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114" y="1484784"/>
            <a:ext cx="5877214" cy="460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25.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сколько раз количество посетителей сайта РИА Новости принимало наибольшее значение.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/>
              <a:t>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15816" y="5771036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43654" y="5771036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60964" y="5779504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6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48079"/>
            <a:ext cx="5832648" cy="457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26.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какого числа количество посетителей сайта РИА Новости впервые приняло наибольшее значение.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/>
              <a:t>1</a:t>
            </a:r>
            <a:r>
              <a:rPr lang="en-US" dirty="0" smtClean="0"/>
              <a:t>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69209" y="5724194"/>
            <a:ext cx="29659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007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78723"/>
            <a:ext cx="5832648" cy="457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27.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во сколько раз наибольшее количество посетителей больше, чем наименьшее количество посетителей за день.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2120" y="610541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</a:t>
            </a:r>
            <a:r>
              <a:rPr lang="en-US" dirty="0" smtClean="0"/>
              <a:t>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63688" y="1772816"/>
            <a:ext cx="57606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58008" y="3621311"/>
            <a:ext cx="576064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47764" y="6105415"/>
            <a:ext cx="205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800000</a:t>
            </a:r>
            <a:r>
              <a:rPr lang="ru-RU" dirty="0" smtClean="0"/>
              <a:t>:</a:t>
            </a:r>
            <a:r>
              <a:rPr lang="en-US" dirty="0" smtClean="0"/>
              <a:t>400000=2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711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  <p:bldP spid="7" grpId="0" animBg="1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048672" cy="4051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28.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графике изображена зависимость крутящего момента двигателя от числа его оборотов в минуту. На оси абсцисс откладывается число оборотов в минуту, на оси ординат — крутящий момент в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 Скорость автомобиля (в км/ч) приближенно выражается формулой v=0,036n, где n — число оборотов двигателя в минуту. С какой наименьшей скоростью должен двигаться автомобиль, чтобы крутящий момент был не меньше 120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? Ответ дайте в километрах в час.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08104" y="609779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72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49708" y="2734321"/>
            <a:ext cx="432048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267745" y="2924944"/>
            <a:ext cx="151216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79912" y="2924944"/>
            <a:ext cx="0" cy="230425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3491880" y="5237338"/>
            <a:ext cx="504056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43708" y="6097798"/>
                <a:ext cx="2700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v=0,036n=0,036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en-US" dirty="0" smtClean="0"/>
                  <a:t>2000=72</a:t>
                </a:r>
                <a:endParaRPr lang="ru-RU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3708" y="6097798"/>
                <a:ext cx="27003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032" t="-8197" r="-1129" b="-245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843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2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графике показан процесс разогрева двигателя легкового автомобиля. На оси абсцисс откладывается время в минутах, прошедшее от запуска двигателя, на оси ординат — температура двигателя в градусах Цельсия. Определите по графику, сколько минут двигатель нагревался от температуры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60°C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до температуры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90°C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43608"/>
            <a:ext cx="5804788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2097537" y="3097532"/>
            <a:ext cx="1800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091187" y="2007890"/>
            <a:ext cx="2906511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910437" y="3097532"/>
            <a:ext cx="0" cy="1843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991190" y="2015128"/>
            <a:ext cx="0" cy="291600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3760034" y="4993298"/>
            <a:ext cx="28803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840154" y="5003237"/>
            <a:ext cx="28803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Левая фигурная скобка 18"/>
          <p:cNvSpPr/>
          <p:nvPr/>
        </p:nvSpPr>
        <p:spPr>
          <a:xfrm rot="5400000">
            <a:off x="4334297" y="4311242"/>
            <a:ext cx="226032" cy="1029088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11960" y="436510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3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5896" y="6093296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91680" y="2996952"/>
            <a:ext cx="28803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91680" y="1916832"/>
            <a:ext cx="288032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522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19" grpId="0" animBg="1"/>
      <p:bldP spid="20" grpId="0"/>
      <p:bldP spid="22" grpId="0"/>
      <p:bldP spid="23" grpId="0" animBg="1"/>
      <p:bldP spid="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5885" y="1409178"/>
            <a:ext cx="6846515" cy="4688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29.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разность между наибольшей и наименьшей температурой воздуха 15 июля.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610806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67234" y="5525699"/>
            <a:ext cx="1008112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242343" y="2780928"/>
            <a:ext cx="4176464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43708" y="6097798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21-8=13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2242343" y="4598062"/>
            <a:ext cx="3600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894152" y="2662313"/>
            <a:ext cx="249534" cy="180000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36487" y="4508062"/>
            <a:ext cx="249534" cy="180000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715661" y="1772816"/>
            <a:ext cx="2126333" cy="3274228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79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4" grpId="0"/>
      <p:bldP spid="16" grpId="0" animBg="1"/>
      <p:bldP spid="17" grpId="0" animBg="1"/>
      <p:bldP spid="1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64862"/>
            <a:ext cx="7139601" cy="4112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6613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30.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среднесуточная температура воздуха в Бресте каждый день с 6 по 19 июля 1981 года. По горизонтали указываются числа месяца, по вертикали — температура в градусах Цельсия. Для наглядности жирные точки соединены линией. Определите по рисунку разность между наибольшей и наименьшей среднесуточными температурами за указанный период.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610806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1691680" y="2662313"/>
            <a:ext cx="577815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43708" y="6097798"/>
            <a:ext cx="1188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26-16=10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763688" y="4907300"/>
            <a:ext cx="439248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Скругленный прямоугольник 15"/>
          <p:cNvSpPr/>
          <p:nvPr/>
        </p:nvSpPr>
        <p:spPr>
          <a:xfrm>
            <a:off x="1094410" y="2522156"/>
            <a:ext cx="504056" cy="263043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26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26225" y="4805619"/>
            <a:ext cx="440426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16</a:t>
            </a:r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 animBg="1"/>
      <p:bldP spid="1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723" y="1678385"/>
            <a:ext cx="4949565" cy="4330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31.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диаграмме показана среднемесячная температура воздуха в Екатеринбурге (Свердловске) за каждый месяц 1973 года. По горизонтали указываются месяцы, по вертикали — температура в градусах Цельсия. Определите по диаграмме разность между наибольшей и наименьшей среднемесячными температурами в 1973 году.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27984" y="6108063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38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H="1">
            <a:off x="2818407" y="2132856"/>
            <a:ext cx="173694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943708" y="6097798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18-(-20)=38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288950" y="2056577"/>
            <a:ext cx="504056" cy="144016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18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288950" y="5229200"/>
            <a:ext cx="440426" cy="288032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22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6" grpId="0" animBg="1"/>
      <p:bldP spid="1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/>
          <a:stretch>
            <a:fillRect/>
          </a:stretch>
        </p:blipFill>
        <p:spPr>
          <a:xfrm>
            <a:off x="2915816" y="2708920"/>
            <a:ext cx="3384376" cy="2376264"/>
          </a:xfrm>
          <a:prstGeom prst="rect">
            <a:avLst/>
          </a:prstGeo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619672" y="1196752"/>
            <a:ext cx="5883448" cy="11521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7200" dirty="0" smtClean="0">
                <a:latin typeface="Arial" pitchFamily="34" charset="0"/>
                <a:cs typeface="Arial" pitchFamily="34" charset="0"/>
              </a:rPr>
              <a:t>ЕГЭ 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7200" smtClean="0">
                <a:latin typeface="Arial" pitchFamily="34" charset="0"/>
                <a:cs typeface="Arial" pitchFamily="34" charset="0"/>
              </a:rPr>
              <a:t>4</a:t>
            </a:r>
            <a:endParaRPr lang="ru-RU" sz="7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85886" y="661093"/>
            <a:ext cx="539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В2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25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3.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наибольшую температуру воздуха 22 января. Ответ дайте в градусах Цельсия.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52563"/>
            <a:ext cx="6480720" cy="4423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-10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575654" y="5301208"/>
            <a:ext cx="1224136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391882" y="2974639"/>
            <a:ext cx="1008112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022047" y="2910158"/>
            <a:ext cx="288032" cy="144000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8321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72746"/>
            <a:ext cx="6840760" cy="4608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4.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наименьшую температуру воздуха 27 апреля. Ответ дайте в градусах Цельсия.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-7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92435" y="5479092"/>
            <a:ext cx="1224136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327013" y="4555727"/>
            <a:ext cx="1931477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/>
          <p:cNvSpPr/>
          <p:nvPr/>
        </p:nvSpPr>
        <p:spPr>
          <a:xfrm>
            <a:off x="2005113" y="4470980"/>
            <a:ext cx="288032" cy="144000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051010" y="1836357"/>
            <a:ext cx="1656184" cy="3168352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257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874" y="1844823"/>
            <a:ext cx="6597517" cy="41551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5.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показано суточное количество осадков, выпадавших в Казани с 3 по 15 февраля 1909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какого числа впервые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выпало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5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миллиметров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осадков.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11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669054" y="5496026"/>
            <a:ext cx="27956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66279" y="2996952"/>
            <a:ext cx="24142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009385" y="3104964"/>
            <a:ext cx="3841825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5791941" y="3049890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844879" y="3174836"/>
            <a:ext cx="0" cy="214330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766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12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856121"/>
            <a:ext cx="6624736" cy="41723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35416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6.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цена нефти на момент закрытия биржевых торгов во все рабочие дни с 17 по 31 августа 2004 года. По горизонтали указываются числа месяца, по вертикали — цена барреля нефти в долларах США. Для наглядности жирные точки на рисунке соединены линией. Определите по рисунку наименьшую цену нефти на момент закрытия торгов в указанный период (в долларах США за баррель).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39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57882" y="4905164"/>
            <a:ext cx="24142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123728" y="5013176"/>
            <a:ext cx="5665328" cy="0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 flipH="1" flipV="1">
            <a:off x="7748817" y="4930564"/>
            <a:ext cx="131277" cy="12708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505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02115"/>
            <a:ext cx="6768752" cy="42732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7.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цена никеля на момент закрытия биржевых торгов во все рабочие дни с 6 по 20 мая 2009 года. По горизонтали указываются числа месяца, по вертикали — цена тонны никеля в долларах США. Для наглядности жирные точки на рисунке соединены линией. Определите по рисунку наибольшую цену никеля на момент закрытия торгов в указанный период (в долларах США за тонну).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13400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66279" y="2437822"/>
            <a:ext cx="60146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2411760" y="2539503"/>
            <a:ext cx="2170843" cy="73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538132" y="2492896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23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34365"/>
            <a:ext cx="5184576" cy="4239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42617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8. На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рисунке жирными точками показана цена золота на момент закрытия биржевых торгов во все рабочие дни с 5 по 28 марта 1996 года. По горизонтали указываются числа месяца, по вертикали — цена унции золота в долларах США. Для наглядности жирные точки на рисунке соединены линией. Определите по рисунку, какого числа цена золота на момент закрытия торгов была наименьшей за данный период.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07904" y="6113783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ОТВЕТ: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085233" y="5631575"/>
            <a:ext cx="279565" cy="216024"/>
          </a:xfrm>
          <a:prstGeom prst="roundRect">
            <a:avLst/>
          </a:prstGeom>
          <a:solidFill>
            <a:srgbClr val="FF0000">
              <a:alpha val="2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186914" y="4797152"/>
            <a:ext cx="88942" cy="10801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222918" y="4896697"/>
            <a:ext cx="0" cy="635333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29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915</TotalTime>
  <Words>1885</Words>
  <Application>Microsoft Office PowerPoint</Application>
  <PresentationFormat>Экран (4:3)</PresentationFormat>
  <Paragraphs>81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Солнцестояние</vt:lpstr>
      <vt:lpstr>Презентация PowerPoint</vt:lpstr>
      <vt:lpstr>1. На графике изображена зависимость крутящего момента автомобильного двигателя от числа его оборотов в минуту. На оси абсцисс откладывается число оборотов в минуту. На оси ординат — крутящий момент в Нм. Чтобы автомобиль начал движение, крутящий момент должен быть не менее       60 Нм. Какое наименьшее число оборотов двигателя в минуту достаточно, чтобы автомобиль начал движение?</vt:lpstr>
      <vt:lpstr>2. На графике показан процесс разогрева двигателя легкового автомобиля. На оси абсцисс откладывается время в минутах, прошедшее от запуска двигателя, на оси ординат — температура двигателя в градусах Цельсия. Определите по графику, сколько минут двигатель нагревался от температуры 60°C до температуры 90°C.</vt:lpstr>
      <vt:lpstr>3. На 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наибольшую температуру воздуха 22 января. Ответ дайте в градусах Цельсия.</vt:lpstr>
      <vt:lpstr>4. На 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наименьшую температуру воздуха 27 апреля. Ответ дайте в градусах Цельсия.</vt:lpstr>
      <vt:lpstr>5. На рисунке жирными точками показано суточное количество осадков, выпадавших в Казани с 3 по 15 февраля 1909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какого числа впервые выпало 5 миллиметров осадков.</vt:lpstr>
      <vt:lpstr>6. На рисунке жирными точками показана цена нефти на момент закрытия биржевых торгов во все рабочие дни с 17 по 31 августа 2004 года. По горизонтали указываются числа месяца, по вертикали — цена барреля нефти в долларах США. Для наглядности жирные точки на рисунке соединены линией. Определите по рисунку наименьшую цену нефти на момент закрытия торгов в указанный период (в долларах США за баррель).</vt:lpstr>
      <vt:lpstr>7. На рисунке жирными точками показана цена никеля на момент закрытия биржевых торгов во все рабочие дни с 6 по 20 мая 2009 года. По горизонтали указываются числа месяца, по вертикали — цена тонны никеля в долларах США. Для наглядности жирные точки на рисунке соединены линией. Определите по рисунку наибольшую цену никеля на момент закрытия торгов в указанный период (в долларах США за тонну).</vt:lpstr>
      <vt:lpstr>8. На рисунке жирными точками показана цена золота на момент закрытия биржевых торгов во все рабочие дни с 5 по 28 марта 1996 года. По горизонтали указываются числа месяца, по вертикали — цена унции золота в долларах США. Для наглядности жирные точки на рисунке соединены линией. Определите по рисунку, какого числа цена золота на момент закрытия торгов была наименьшей за данный период.</vt:lpstr>
      <vt:lpstr>9. На рисунке жирными точками показана цена олова на момент закрытия биржевых торгов во все рабочие дни с 3 по 18 сентября 2007 года. По горизонтали указываются числа месяца, по вертикали — цена тонны олова в долларах США. Для наглядности жирные точки на рисунке соединены линией. Определите по рисунку, какого числа цена олова на момент закрытия торгов была наибольшей за данный период.</vt:lpstr>
      <vt:lpstr>10. На рисунке жирными точками показано суточное количество осадков, выпадавших в Томске с 8 по 24 января 2005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какое наибольшее количество осадков выпадало в период с 13 по 20 января. Ответ дайте в миллиметрах.</vt:lpstr>
      <vt:lpstr>11. На рисунке жирными точками показана среднемесячная температура воздуха в Сочи за каждый месяц 1920 года. По горизонтали указываются месяцы, по вертикали — температура в градусах Цельсия. Для наглядности жирные точки соединены линией. Определите по рисунку наименьшую среднемесячную температуру в период с мая по декабрь 1920 года. Ответ дайте в градусах Цельсия.</vt:lpstr>
      <vt:lpstr>12. На рисунке жирными точками показано суточное количество осадков, выпадавших в Казани с 3 по 15 февраля 1909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из данного периода не выпадало осадков.</vt:lpstr>
      <vt:lpstr>13. На рисунке жирными точками показано суточное количество осадков, выпадавших в Мурманске с 7 по 22 ноября 1995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из данного периода выпадало менее 3 миллиметров осадков.</vt:lpstr>
      <vt:lpstr>14. На рисунке жирными точками показано суточное количество осадков, выпадавших в Томске с 8 по 24 января 2005 года. По горизонтали указываются числа месяца, по вертикали — количество осадков, выпавших в соответствующий день, в миллиметрах. Для наглядности жирные точки на рисунке соединены линией. Определите по рисунку, сколько дней выпадало более 2 миллиметров осадков.</vt:lpstr>
      <vt:lpstr>15. На рисунке изображен график осадков в г. Калининграде с 4 по 10 февраля 1974 г. На оси абсцисс откладываются дни, на оси ординат — осадки в мм. Определите по рисунку, сколько дней из данного периода выпадало от 2 до 8 мм осадков.</vt:lpstr>
      <vt:lpstr>16. На диаграмме показана среднемесячная температура воздуха в (Горьком) за каждый месяц 1994 года. По горизонтали указываются месяцы, по вертикали — температура в градусах Цельсия. Определите по диаграмме наименьшую среднемесячную температуру в 1994 году. Ответ дайте в градусах Цельсия.</vt:lpstr>
      <vt:lpstr>17. На диаграмме показана среднемесячная температура воздуха в Минске за каждый месяц 2003 года. По горизонтали указываются месяцы, по вертикали — температура в градусах Цельсия. Определите по диаграмме наибольшую среднемесячную температуру в 2003 году. Ответ дайте в градусах Цельсия.</vt:lpstr>
      <vt:lpstr>18. На диаграмме показана среднемесячная температура воздуха в Санкт-Петербурге за каждый месяц 1999 года. По горизонтали указываются месяцы, по вертикали — температура в градусах Цельсия. Определите по диаграмме наименьшую среднемесячную температуру во второй половине 1999 года. Ответ дайте в градусах Цельсия.</vt:lpstr>
      <vt:lpstr>19. На диаграмме показана среднемесячная температура воздуха в Екатеринбурге (Свердловске) за каждый месяц 1973 года. По горизонтали указываются месяцы, по вертикали — температура в градусах Цельсия. Определите по диаграмме наибольшую среднемесячную температуру во второй половине 1973 года. Ответ дайте в градусах Цельсия.</vt:lpstr>
      <vt:lpstr>20. На диаграмме показана среднемесячная температура воздуха в Минске за каждый месяц 2003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была отрицательной.</vt:lpstr>
      <vt:lpstr>21. На диаграмме показана среднемесячная температура воздуха в Нижнем Новгороде (Горьком) за каждый месяц 1994 года. По горизонтали указываются месяцы, по вертикали — температура в градусах Цельсия. Определите по диаграмме, сколько было месяцев с положительной среднемесячной температурой.</vt:lpstr>
      <vt:lpstr>22. На диаграмме показана среднемесячная температура воздуха в Симферополе за каждый месяц 1988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превышала 20 градусов Цельсия.</vt:lpstr>
      <vt:lpstr>23. На диаграмме показана среднемесячная температура воздуха в Санкт-Петербурге за каждый месяц 1999 года. По горизонтали указываются месяцы, по вертикали — температура в градусах Цельсия. Определите по диаграмме, сколько было месяцев, когда среднемесячная температура не превышала 4 градусов Цельсия.</vt:lpstr>
      <vt:lpstr>24. На 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какого числа количество посетителей сайта РИА Новости было наименьшим за указанный период.</vt:lpstr>
      <vt:lpstr>25. На 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сколько раз количество посетителей сайта РИА Новости принимало наибольшее значение.</vt:lpstr>
      <vt:lpstr>26. На 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какого числа количество посетителей сайта РИА Новости впервые приняло наибольшее значение.</vt:lpstr>
      <vt:lpstr>27. На диаграмме показано количество посетителей сайта РИА Новости во все дни с 10 по 29 ноября 2009 года. По горизонтали указываются дни месяца, по вертикали — количество посетителей сайта за данный день. Определите по диаграмме, во сколько раз наибольшее количество посетителей больше, чем наименьшее количество посетителей за день.</vt:lpstr>
      <vt:lpstr>28. На графике изображена зависимость крутящего момента двигателя от числа его оборотов в минуту. На оси абсцисс откладывается число оборотов в минуту, на оси ординат — крутящий момент в Нм. Скорость автомобиля (в км/ч) приближенно выражается формулой v=0,036n, где n — число оборотов двигателя в минуту. С какой наименьшей скоростью должен двигаться автомобиль, чтобы крутящий момент был не меньше 120 Нм? Ответ дайте в километрах в час.</vt:lpstr>
      <vt:lpstr>29. На рисунке показано изменение температуры воздуха на протяжении трех суток. По горизонтали указывается дата и время суток, по вертикали — значение температуры в градусах Цельсия. Определите по рисунку разность между наибольшей и наименьшей температурой воздуха 15 июля. Ответ дайте в градусах Цельсия.</vt:lpstr>
      <vt:lpstr>30. На рисунке жирными точками показана среднесуточная температура воздуха в Бресте каждый день с 6 по 19 июля 1981 года. По горизонтали указываются числа месяца, по вертикали — температура в градусах Цельсия. Для наглядности жирные точки соединены линией. Определите по рисунку разность между наибольшей и наименьшей среднесуточными температурами за указанный период. Ответ дайте в градусах Цельсия.</vt:lpstr>
      <vt:lpstr>31. На диаграмме показана среднемесячная температура воздуха в Екатеринбурге (Свердловске) за каждый месяц 1973 года. По горизонтали указываются месяцы, по вертикали — температура в градусах Цельсия. Определите по диаграмме разность между наибольшей и наименьшей среднемесячными температурами в 1973 году. Ответ дайте в градусах Цельсия.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Rauf</cp:lastModifiedBy>
  <cp:revision>31</cp:revision>
  <dcterms:modified xsi:type="dcterms:W3CDTF">2013-11-11T19:18:45Z</dcterms:modified>
</cp:coreProperties>
</file>