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9" r:id="rId3"/>
    <p:sldId id="256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6" autoAdjust="0"/>
    <p:restoredTop sz="94710" autoAdjust="0"/>
  </p:normalViewPr>
  <p:slideViewPr>
    <p:cSldViewPr>
      <p:cViewPr varScale="1">
        <p:scale>
          <a:sx n="71" d="100"/>
          <a:sy n="71" d="100"/>
        </p:scale>
        <p:origin x="-108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10000">
          <a:noFill/>
        </a:ln>
      </c:spPr>
    </c:floor>
    <c:plotArea>
      <c:layout>
        <c:manualLayout>
          <c:layoutTarget val="inner"/>
          <c:xMode val="edge"/>
          <c:yMode val="edge"/>
          <c:x val="4.8025348148944255E-2"/>
          <c:y val="5.1567667322834645E-2"/>
          <c:w val="0.94439170214332768"/>
          <c:h val="0.931250000000000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shape val="cone"/>
        <c:axId val="49091328"/>
        <c:axId val="49120384"/>
        <c:axId val="0"/>
      </c:bar3DChart>
      <c:catAx>
        <c:axId val="49091328"/>
        <c:scaling>
          <c:orientation val="minMax"/>
        </c:scaling>
        <c:delete val="1"/>
        <c:axPos val="b"/>
        <c:tickLblPos val="nextTo"/>
        <c:crossAx val="49120384"/>
        <c:crosses val="autoZero"/>
        <c:auto val="1"/>
        <c:lblAlgn val="ctr"/>
        <c:lblOffset val="100"/>
      </c:catAx>
      <c:valAx>
        <c:axId val="49120384"/>
        <c:scaling>
          <c:orientation val="minMax"/>
        </c:scaling>
        <c:delete val="1"/>
        <c:axPos val="l"/>
        <c:numFmt formatCode="General" sourceLinked="1"/>
        <c:tickLblPos val="nextTo"/>
        <c:crossAx val="49091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66666-9C84-41BE-A846-4EDF1780ABFF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3810F-87C6-44A0-A82E-7D11523D1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3810F-87C6-44A0-A82E-7D11523D1E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3810F-87C6-44A0-A82E-7D11523D1E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A147C9-2E2D-45C0-978A-2121F12E3CF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3E4378-0CF7-4C99-8A4D-C89DF55A9E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8458200" cy="25717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Составитель: </a:t>
            </a:r>
          </a:p>
          <a:p>
            <a:r>
              <a:rPr lang="ru-RU" dirty="0" smtClean="0"/>
              <a:t>воспитатель высшей категории</a:t>
            </a:r>
          </a:p>
          <a:p>
            <a:r>
              <a:rPr lang="ru-RU" dirty="0" smtClean="0"/>
              <a:t>Тямушева О. Е.</a:t>
            </a:r>
          </a:p>
          <a:p>
            <a:r>
              <a:rPr lang="ru-RU" dirty="0" smtClean="0"/>
              <a:t>ГБДОУ детский сад №2</a:t>
            </a:r>
          </a:p>
          <a:p>
            <a:r>
              <a:rPr lang="ru-RU" dirty="0" smtClean="0"/>
              <a:t>Петроградского района </a:t>
            </a:r>
          </a:p>
          <a:p>
            <a:r>
              <a:rPr lang="ru-RU" dirty="0" smtClean="0"/>
              <a:t>г. Санкт -  Петербург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im2-tub-ru.yandex.net/i?id=114424336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823494" cy="3429024"/>
          </a:xfrm>
          <a:prstGeom prst="plaque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3929058" y="2643182"/>
          <a:ext cx="502443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72132" y="35716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Презентация к стихотворению Е.  Трутневой  «Осень»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вор.jpg"/>
          <p:cNvPicPr>
            <a:picLocks noChangeAspect="1"/>
          </p:cNvPicPr>
          <p:nvPr/>
        </p:nvPicPr>
        <p:blipFill>
          <a:blip r:embed="rId2"/>
          <a:srcRect l="2953" t="4311" r="2953" b="4311"/>
          <a:stretch>
            <a:fillRect/>
          </a:stretch>
        </p:blipFill>
        <p:spPr>
          <a:xfrm>
            <a:off x="209696" y="225711"/>
            <a:ext cx="8791460" cy="6489437"/>
          </a:xfrm>
          <a:prstGeom prst="rect">
            <a:avLst/>
          </a:prstGeom>
        </p:spPr>
      </p:pic>
      <p:pic>
        <p:nvPicPr>
          <p:cNvPr id="5" name="Рисунок 4" descr="березка.jpeg"/>
          <p:cNvPicPr>
            <a:picLocks noChangeAspect="1"/>
          </p:cNvPicPr>
          <p:nvPr/>
        </p:nvPicPr>
        <p:blipFill>
          <a:blip r:embed="rId3"/>
          <a:srcRect l="17717" t="9888" r="22677" b="17893"/>
          <a:stretch>
            <a:fillRect/>
          </a:stretch>
        </p:blipFill>
        <p:spPr>
          <a:xfrm>
            <a:off x="6072198" y="1714488"/>
            <a:ext cx="2716201" cy="4952371"/>
          </a:xfrm>
          <a:prstGeom prst="ellipse">
            <a:avLst/>
          </a:prstGeom>
        </p:spPr>
      </p:pic>
      <p:sp>
        <p:nvSpPr>
          <p:cNvPr id="8" name="Диагональная полоса 7"/>
          <p:cNvSpPr/>
          <p:nvPr/>
        </p:nvSpPr>
        <p:spPr>
          <a:xfrm rot="8802659">
            <a:off x="-223552" y="1964173"/>
            <a:ext cx="5305486" cy="77152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 rot="8082016">
            <a:off x="2291661" y="1984880"/>
            <a:ext cx="4700908" cy="77152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7379248">
            <a:off x="4139876" y="2050283"/>
            <a:ext cx="3945054" cy="77152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золотое.jpeg"/>
          <p:cNvPicPr>
            <a:picLocks noChangeAspect="1"/>
          </p:cNvPicPr>
          <p:nvPr/>
        </p:nvPicPr>
        <p:blipFill>
          <a:blip r:embed="rId4"/>
          <a:srcRect l="12704" r="15880"/>
          <a:stretch>
            <a:fillRect/>
          </a:stretch>
        </p:blipFill>
        <p:spPr>
          <a:xfrm>
            <a:off x="1285852" y="3071810"/>
            <a:ext cx="2000232" cy="3643314"/>
          </a:xfrm>
          <a:prstGeom prst="ellipse">
            <a:avLst/>
          </a:prstGeom>
        </p:spPr>
      </p:pic>
      <p:sp>
        <p:nvSpPr>
          <p:cNvPr id="11" name="Диагональная полоса 10"/>
          <p:cNvSpPr/>
          <p:nvPr/>
        </p:nvSpPr>
        <p:spPr>
          <a:xfrm rot="9915131">
            <a:off x="50070" y="930697"/>
            <a:ext cx="2922048" cy="77152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 rot="7242966">
            <a:off x="6400235" y="1447515"/>
            <a:ext cx="2643206" cy="77152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10" y="428604"/>
            <a:ext cx="908409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Стало вдруг светлее вдвое, двор как в солнечных лучах —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5715016"/>
            <a:ext cx="716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</a:rPr>
              <a:t>Это платье золотое у березы на плечах</a:t>
            </a:r>
            <a:r>
              <a:rPr lang="ru-RU" sz="3600" b="1" i="1" dirty="0" smtClean="0">
                <a:solidFill>
                  <a:srgbClr val="00B0F0"/>
                </a:solidFill>
              </a:rPr>
              <a:t>.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5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георгин.jpeg"/>
          <p:cNvPicPr>
            <a:picLocks noChangeAspect="1"/>
          </p:cNvPicPr>
          <p:nvPr/>
        </p:nvPicPr>
        <p:blipFill>
          <a:blip r:embed="rId3"/>
          <a:srcRect l="14968" r="20582"/>
          <a:stretch>
            <a:fillRect/>
          </a:stretch>
        </p:blipFill>
        <p:spPr>
          <a:xfrm>
            <a:off x="7904027" y="4429132"/>
            <a:ext cx="1239973" cy="1428750"/>
          </a:xfrm>
          <a:prstGeom prst="roundRect">
            <a:avLst/>
          </a:prstGeom>
        </p:spPr>
      </p:pic>
      <p:pic>
        <p:nvPicPr>
          <p:cNvPr id="13" name="Рисунок 12" descr="георги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12" y="4857760"/>
            <a:ext cx="1924050" cy="1428750"/>
          </a:xfrm>
          <a:prstGeom prst="roundRect">
            <a:avLst/>
          </a:prstGeom>
        </p:spPr>
      </p:pic>
      <p:pic>
        <p:nvPicPr>
          <p:cNvPr id="11" name="Рисунок 10" descr="георги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786332"/>
            <a:ext cx="1924050" cy="1428750"/>
          </a:xfrm>
          <a:prstGeom prst="roundRect">
            <a:avLst/>
          </a:prstGeom>
        </p:spPr>
      </p:pic>
      <p:pic>
        <p:nvPicPr>
          <p:cNvPr id="4" name="Рисунок 3" descr="калин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80"/>
            <a:ext cx="2365995" cy="3140701"/>
          </a:xfrm>
          <a:prstGeom prst="hexagon">
            <a:avLst/>
          </a:prstGeom>
        </p:spPr>
      </p:pic>
      <p:pic>
        <p:nvPicPr>
          <p:cNvPr id="5" name="Рисунок 4" descr="рябин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785794"/>
            <a:ext cx="2219333" cy="2946018"/>
          </a:xfrm>
          <a:prstGeom prst="hexagon">
            <a:avLst/>
          </a:prstGeom>
        </p:spPr>
      </p:pic>
      <p:pic>
        <p:nvPicPr>
          <p:cNvPr id="7" name="Рисунок 6" descr="дрозд.gif"/>
          <p:cNvPicPr>
            <a:picLocks noChangeAspect="1"/>
          </p:cNvPicPr>
          <p:nvPr/>
        </p:nvPicPr>
        <p:blipFill>
          <a:blip r:embed="rId6"/>
          <a:srcRect l="12094" r="21165"/>
          <a:stretch>
            <a:fillRect/>
          </a:stretch>
        </p:blipFill>
        <p:spPr>
          <a:xfrm>
            <a:off x="2786050" y="4214818"/>
            <a:ext cx="1589257" cy="2047871"/>
          </a:xfrm>
          <a:prstGeom prst="teardrop">
            <a:avLst/>
          </a:prstGeom>
        </p:spPr>
      </p:pic>
      <p:pic>
        <p:nvPicPr>
          <p:cNvPr id="8" name="Рисунок 7" descr="дрозд.gif"/>
          <p:cNvPicPr>
            <a:picLocks noChangeAspect="1"/>
          </p:cNvPicPr>
          <p:nvPr/>
        </p:nvPicPr>
        <p:blipFill>
          <a:blip r:embed="rId6"/>
          <a:srcRect l="12094" r="22677"/>
          <a:stretch>
            <a:fillRect/>
          </a:stretch>
        </p:blipFill>
        <p:spPr>
          <a:xfrm>
            <a:off x="214282" y="3786190"/>
            <a:ext cx="1553243" cy="2047871"/>
          </a:xfrm>
          <a:prstGeom prst="teardrop">
            <a:avLst/>
          </a:prstGeom>
        </p:spPr>
      </p:pic>
      <p:pic>
        <p:nvPicPr>
          <p:cNvPr id="6" name="Рисунок 5" descr="дрозд.gif"/>
          <p:cNvPicPr>
            <a:picLocks noChangeAspect="1"/>
          </p:cNvPicPr>
          <p:nvPr/>
        </p:nvPicPr>
        <p:blipFill>
          <a:blip r:embed="rId6"/>
          <a:srcRect l="12094" r="13606"/>
          <a:stretch>
            <a:fillRect/>
          </a:stretch>
        </p:blipFill>
        <p:spPr>
          <a:xfrm>
            <a:off x="1571604" y="3000372"/>
            <a:ext cx="1769251" cy="2047871"/>
          </a:xfrm>
          <a:prstGeom prst="teardrop">
            <a:avLst/>
          </a:prstGeom>
        </p:spPr>
      </p:pic>
      <p:pic>
        <p:nvPicPr>
          <p:cNvPr id="9" name="Рисунок 8" descr="окно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500042"/>
            <a:ext cx="4276745" cy="4305447"/>
          </a:xfrm>
          <a:prstGeom prst="rect">
            <a:avLst/>
          </a:prstGeom>
        </p:spPr>
      </p:pic>
      <p:pic>
        <p:nvPicPr>
          <p:cNvPr id="12" name="Рисунок 11" descr="георги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500438"/>
            <a:ext cx="1924050" cy="1428750"/>
          </a:xfrm>
          <a:prstGeom prst="roundRect">
            <a:avLst/>
          </a:prstGeom>
        </p:spPr>
      </p:pic>
      <p:pic>
        <p:nvPicPr>
          <p:cNvPr id="10" name="Рисунок 9" descr="георги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429000"/>
            <a:ext cx="1924050" cy="1428750"/>
          </a:xfrm>
          <a:prstGeom prst="flowChartAlternateProcess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44" y="214290"/>
            <a:ext cx="4131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</a:rPr>
              <a:t>   У калины                        и  рябины 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5786454"/>
            <a:ext cx="270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Вьются стаями дрозды... </a:t>
            </a:r>
            <a:br>
              <a:rPr lang="ru-RU" b="1" i="1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72066" y="214290"/>
            <a:ext cx="3994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</a:rPr>
              <a:t>Под окошком георгины 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                    красотой своей горды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ожде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6378">
            <a:off x="4762489" y="-108820"/>
            <a:ext cx="4381511" cy="4000504"/>
          </a:xfrm>
          <a:prstGeom prst="cloud">
            <a:avLst/>
          </a:prstGeom>
        </p:spPr>
      </p:pic>
      <p:pic>
        <p:nvPicPr>
          <p:cNvPr id="4" name="Рисунок 3" descr="во двор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2216">
            <a:off x="1747210" y="645759"/>
            <a:ext cx="5943641" cy="4572032"/>
          </a:xfrm>
          <a:prstGeom prst="ellipse">
            <a:avLst/>
          </a:prstGeom>
        </p:spPr>
      </p:pic>
      <p:pic>
        <p:nvPicPr>
          <p:cNvPr id="5" name="Рисунок 4" descr="дожде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1511" cy="3643314"/>
          </a:xfrm>
          <a:prstGeom prst="cloud">
            <a:avLst/>
          </a:prstGeom>
        </p:spPr>
      </p:pic>
      <p:pic>
        <p:nvPicPr>
          <p:cNvPr id="8" name="Рисунок 7" descr="шелестят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08633">
            <a:off x="5969644" y="3304130"/>
            <a:ext cx="3422430" cy="3214686"/>
          </a:xfrm>
          <a:prstGeom prst="star6">
            <a:avLst/>
          </a:prstGeom>
        </p:spPr>
      </p:pic>
      <p:pic>
        <p:nvPicPr>
          <p:cNvPr id="6" name="Рисунок 5" descr="шелестят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2735">
            <a:off x="-211356" y="3029245"/>
            <a:ext cx="3422430" cy="3793193"/>
          </a:xfrm>
          <a:prstGeom prst="star6">
            <a:avLst/>
          </a:prstGeom>
        </p:spPr>
      </p:pic>
      <p:pic>
        <p:nvPicPr>
          <p:cNvPr id="7" name="Рисунок 6" descr="шелестят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4500570"/>
            <a:ext cx="3422430" cy="2571768"/>
          </a:xfrm>
          <a:prstGeom prst="star6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485776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Утром мы во двор идем —                                          </a:t>
            </a:r>
          </a:p>
          <a:p>
            <a:r>
              <a:rPr lang="ru-RU" sz="2400" b="1" i="1" dirty="0" smtClean="0">
                <a:solidFill>
                  <a:srgbClr val="00B0F0"/>
                </a:solidFill>
              </a:rPr>
              <a:t>                         Листья сыплются дождём, </a:t>
            </a:r>
            <a:r>
              <a:rPr lang="ru-RU" sz="2000" b="1" i="1" dirty="0" smtClean="0">
                <a:solidFill>
                  <a:srgbClr val="00B0F0"/>
                </a:solidFill>
              </a:rPr>
              <a:t>                                                      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5357826"/>
            <a:ext cx="68580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</a:t>
            </a:r>
            <a:r>
              <a:rPr lang="ru-RU" sz="2000" b="1" i="1" smtClean="0">
                <a:solidFill>
                  <a:srgbClr val="00B0F0"/>
                </a:solidFill>
              </a:rPr>
              <a:t>Под </a:t>
            </a:r>
            <a:r>
              <a:rPr lang="ru-RU" sz="2000" b="1" i="1" dirty="0" smtClean="0">
                <a:solidFill>
                  <a:srgbClr val="00B0F0"/>
                </a:solidFill>
              </a:rPr>
              <a:t>ногами шелестят </a:t>
            </a:r>
            <a:r>
              <a:rPr lang="ru-RU" sz="2000" b="1" i="1" smtClean="0">
                <a:solidFill>
                  <a:srgbClr val="00B0F0"/>
                </a:solidFill>
              </a:rPr>
              <a:t/>
            </a:r>
            <a:br>
              <a:rPr lang="ru-RU" sz="2000" b="1" i="1" smtClean="0">
                <a:solidFill>
                  <a:srgbClr val="00B0F0"/>
                </a:solidFill>
              </a:rPr>
            </a:br>
            <a:r>
              <a:rPr lang="ru-RU" sz="2000" b="1" i="1" smtClean="0">
                <a:solidFill>
                  <a:srgbClr val="00B0F0"/>
                </a:solidFill>
              </a:rPr>
              <a:t>                                                                И </a:t>
            </a:r>
            <a:r>
              <a:rPr lang="ru-RU" sz="2000" b="1" i="1" dirty="0" smtClean="0">
                <a:solidFill>
                  <a:srgbClr val="00B0F0"/>
                </a:solidFill>
              </a:rPr>
              <a:t>летят... летят... летят...</a:t>
            </a:r>
            <a:br>
              <a:rPr lang="ru-RU" sz="2000" b="1" i="1" dirty="0" smtClean="0">
                <a:solidFill>
                  <a:srgbClr val="00B0F0"/>
                </a:solidFill>
              </a:rPr>
            </a:b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журавли.png"/>
          <p:cNvPicPr>
            <a:picLocks noChangeAspect="1"/>
          </p:cNvPicPr>
          <p:nvPr/>
        </p:nvPicPr>
        <p:blipFill>
          <a:blip r:embed="rId2"/>
          <a:srcRect t="59843" r="5249" b="10709"/>
          <a:stretch>
            <a:fillRect/>
          </a:stretch>
        </p:blipFill>
        <p:spPr>
          <a:xfrm rot="21363738">
            <a:off x="6321661" y="1388212"/>
            <a:ext cx="936636" cy="1055889"/>
          </a:xfrm>
          <a:prstGeom prst="cloud">
            <a:avLst/>
          </a:prstGeom>
        </p:spPr>
      </p:pic>
      <p:pic>
        <p:nvPicPr>
          <p:cNvPr id="4" name="Рисунок 3" descr="паутинк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7" y="0"/>
            <a:ext cx="5289897" cy="6858000"/>
          </a:xfrm>
          <a:prstGeom prst="star10">
            <a:avLst/>
          </a:prstGeom>
        </p:spPr>
      </p:pic>
      <p:sp>
        <p:nvSpPr>
          <p:cNvPr id="5" name="Пятно 1 4"/>
          <p:cNvSpPr/>
          <p:nvPr/>
        </p:nvSpPr>
        <p:spPr>
          <a:xfrm rot="16398901">
            <a:off x="2095430" y="1806255"/>
            <a:ext cx="914400" cy="3200416"/>
          </a:xfrm>
          <a:prstGeom prst="irregularSeal1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журавли.png"/>
          <p:cNvPicPr>
            <a:picLocks noChangeAspect="1"/>
          </p:cNvPicPr>
          <p:nvPr/>
        </p:nvPicPr>
        <p:blipFill>
          <a:blip r:embed="rId2"/>
          <a:srcRect t="11969" r="-2100" b="17638"/>
          <a:stretch>
            <a:fillRect/>
          </a:stretch>
        </p:blipFill>
        <p:spPr>
          <a:xfrm rot="20679677">
            <a:off x="4684544" y="-37252"/>
            <a:ext cx="3501011" cy="4022972"/>
          </a:xfrm>
          <a:prstGeom prst="cloud">
            <a:avLst/>
          </a:prstGeom>
        </p:spPr>
      </p:pic>
      <p:pic>
        <p:nvPicPr>
          <p:cNvPr id="7" name="Рисунок 6" descr="журавли.png"/>
          <p:cNvPicPr>
            <a:picLocks noChangeAspect="1"/>
          </p:cNvPicPr>
          <p:nvPr/>
        </p:nvPicPr>
        <p:blipFill>
          <a:blip r:embed="rId2"/>
          <a:srcRect t="15118" r="5249" b="34016"/>
          <a:stretch>
            <a:fillRect/>
          </a:stretch>
        </p:blipFill>
        <p:spPr>
          <a:xfrm rot="19786879">
            <a:off x="6011428" y="1191607"/>
            <a:ext cx="3249049" cy="2906763"/>
          </a:xfrm>
          <a:prstGeom prst="cloud">
            <a:avLst/>
          </a:prstGeom>
        </p:spPr>
      </p:pic>
      <p:pic>
        <p:nvPicPr>
          <p:cNvPr id="8" name="Рисунок 7" descr="журавли.png"/>
          <p:cNvPicPr>
            <a:picLocks noChangeAspect="1"/>
          </p:cNvPicPr>
          <p:nvPr/>
        </p:nvPicPr>
        <p:blipFill>
          <a:blip r:embed="rId2"/>
          <a:srcRect t="59843" r="5249" b="10709"/>
          <a:stretch>
            <a:fillRect/>
          </a:stretch>
        </p:blipFill>
        <p:spPr>
          <a:xfrm rot="21363738">
            <a:off x="8243684" y="1985007"/>
            <a:ext cx="936636" cy="1055889"/>
          </a:xfrm>
          <a:prstGeom prst="cloud">
            <a:avLst/>
          </a:prstGeom>
        </p:spPr>
      </p:pic>
      <p:pic>
        <p:nvPicPr>
          <p:cNvPr id="9" name="Рисунок 8" descr="журавли.png"/>
          <p:cNvPicPr>
            <a:picLocks noChangeAspect="1"/>
          </p:cNvPicPr>
          <p:nvPr/>
        </p:nvPicPr>
        <p:blipFill>
          <a:blip r:embed="rId2"/>
          <a:srcRect t="59843" r="5249" b="10709"/>
          <a:stretch>
            <a:fillRect/>
          </a:stretch>
        </p:blipFill>
        <p:spPr>
          <a:xfrm rot="21363738">
            <a:off x="7464670" y="30914"/>
            <a:ext cx="936636" cy="1055889"/>
          </a:xfrm>
          <a:prstGeom prst="cloud">
            <a:avLst/>
          </a:prstGeom>
        </p:spPr>
      </p:pic>
      <p:pic>
        <p:nvPicPr>
          <p:cNvPr id="10" name="Рисунок 9" descr="журавли.png"/>
          <p:cNvPicPr>
            <a:picLocks noChangeAspect="1"/>
          </p:cNvPicPr>
          <p:nvPr/>
        </p:nvPicPr>
        <p:blipFill>
          <a:blip r:embed="rId2"/>
          <a:srcRect t="59843" r="5249" b="10709"/>
          <a:stretch>
            <a:fillRect/>
          </a:stretch>
        </p:blipFill>
        <p:spPr>
          <a:xfrm rot="21363738">
            <a:off x="5893033" y="3459915"/>
            <a:ext cx="936636" cy="1055889"/>
          </a:xfrm>
          <a:prstGeom prst="cloud">
            <a:avLst/>
          </a:prstGeom>
        </p:spPr>
      </p:pic>
      <p:pic>
        <p:nvPicPr>
          <p:cNvPr id="11" name="Рисунок 10" descr="журавли.png"/>
          <p:cNvPicPr>
            <a:picLocks noChangeAspect="1"/>
          </p:cNvPicPr>
          <p:nvPr/>
        </p:nvPicPr>
        <p:blipFill>
          <a:blip r:embed="rId2"/>
          <a:srcRect t="59843" r="5249" b="10709"/>
          <a:stretch>
            <a:fillRect/>
          </a:stretch>
        </p:blipFill>
        <p:spPr>
          <a:xfrm rot="21363738">
            <a:off x="4750025" y="388079"/>
            <a:ext cx="936636" cy="1055889"/>
          </a:xfrm>
          <a:prstGeom prst="cloud">
            <a:avLst/>
          </a:prstGeom>
        </p:spPr>
      </p:pic>
      <p:pic>
        <p:nvPicPr>
          <p:cNvPr id="14" name="Рисунок 13" descr="березка.jpeg"/>
          <p:cNvPicPr>
            <a:picLocks noChangeAspect="1"/>
          </p:cNvPicPr>
          <p:nvPr/>
        </p:nvPicPr>
        <p:blipFill>
          <a:blip r:embed="rId4"/>
          <a:srcRect t="72043"/>
          <a:stretch>
            <a:fillRect/>
          </a:stretch>
        </p:blipFill>
        <p:spPr>
          <a:xfrm>
            <a:off x="4587189" y="4940924"/>
            <a:ext cx="4556811" cy="1917076"/>
          </a:xfrm>
          <a:prstGeom prst="round2Same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357166"/>
            <a:ext cx="3031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Пролетают паутинки </a:t>
            </a:r>
            <a:br>
              <a:rPr lang="ru-RU" sz="2000" b="1" i="1" dirty="0" smtClean="0"/>
            </a:br>
            <a:r>
              <a:rPr lang="ru-RU" sz="2000" b="1" i="1" dirty="0" smtClean="0"/>
              <a:t>С паучками в серединке, </a:t>
            </a:r>
            <a:br>
              <a:rPr lang="ru-RU" sz="2000" b="1" i="1" dirty="0" smtClean="0"/>
            </a:br>
            <a:endParaRPr lang="ru-RU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4071942"/>
            <a:ext cx="423494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И высоко от земли </a:t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      Пролетели </a:t>
            </a:r>
            <a:r>
              <a:rPr lang="ru-RU" sz="2000" b="1" i="1" dirty="0" smtClean="0"/>
              <a:t>журавли.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6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тер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501122" cy="6858000"/>
          </a:xfrm>
          <a:prstGeom prst="ellipse">
            <a:avLst/>
          </a:prstGeom>
        </p:spPr>
      </p:pic>
      <p:pic>
        <p:nvPicPr>
          <p:cNvPr id="3" name="Рисунок 2" descr="цве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643050"/>
            <a:ext cx="3123192" cy="3223918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5643578"/>
            <a:ext cx="73408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Все летит !  </a:t>
            </a:r>
            <a:r>
              <a:rPr lang="ru-RU" sz="2400" b="1" i="1" dirty="0" smtClean="0">
                <a:solidFill>
                  <a:srgbClr val="00B0F0"/>
                </a:solidFill>
              </a:rPr>
              <a:t>                          </a:t>
            </a:r>
          </a:p>
          <a:p>
            <a:r>
              <a:rPr lang="ru-RU" sz="2400" b="1" i="1" dirty="0" smtClean="0">
                <a:solidFill>
                  <a:srgbClr val="00B0F0"/>
                </a:solidFill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</a:rPr>
              <a:t>Должно быть, это  улетает наше лето.</a:t>
            </a:r>
          </a:p>
          <a:p>
            <a:endParaRPr lang="ru-RU" sz="20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22 0.1331 C -0.52031 -0.07547 -0.53698 -0.27662 -0.49861 -0.28843 C -0.45486 -0.30278 -0.40486 -0.1132 -0.3526 0.08588 C -0.29184 0.30625 -0.23559 0.52777 -0.18698 0.5118 C -0.14392 0.49745 -0.17118 0.26643 -0.1941 0.03379 C -0.22188 -0.17338 -0.23889 -0.37361 -0.19514 -0.38866 C -0.15625 -0.4007 -0.10174 -0.21343 -0.04931 -0.01366 C 0.00694 0.2081 0.06788 0.42777 0.11111 0.41412 C 0.15469 0.40069 0.10469 -0.06412 0.10503 -0.06227 C 0.08108 -0.27246 0.06024 -0.47199 0.1026 -0.48588 C 0.14618 -0.49954 0.19722 -0.31135 0.24861 -0.11135 C 0.31059 0.10856 0.36615 0.33102 0.41493 0.31504 C 0.45816 0.29953 0.4309 0.06921 0.40278 -0.16181 C 0.3842 -0.37223 0.36319 -0.57084 0.40642 -0.58519 C 0.44514 -0.59861 0.50017 -0.40996 0.55226 -0.21088 C 0.60868 0.01041 0.66979 0.23148 0.71302 0.21643 C 0.75625 0.20277 0.72969 -0.02871 0.7059 -0.26135 " pathEditMode="relative" rAng="-826770" ptsTypes="fffffffffffffffff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94</Words>
  <Application>Microsoft Office PowerPoint</Application>
  <PresentationFormat>Экран (4:3)</PresentationFormat>
  <Paragraphs>22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30</cp:revision>
  <dcterms:created xsi:type="dcterms:W3CDTF">2013-09-22T13:46:33Z</dcterms:created>
  <dcterms:modified xsi:type="dcterms:W3CDTF">2013-12-12T19:29:43Z</dcterms:modified>
</cp:coreProperties>
</file>