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57" r:id="rId4"/>
    <p:sldId id="258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66" r:id="rId14"/>
    <p:sldId id="285" r:id="rId15"/>
    <p:sldId id="286" r:id="rId16"/>
    <p:sldId id="287" r:id="rId17"/>
    <p:sldId id="269" r:id="rId18"/>
    <p:sldId id="288" r:id="rId19"/>
    <p:sldId id="289" r:id="rId20"/>
    <p:sldId id="290" r:id="rId21"/>
    <p:sldId id="291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77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54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91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86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020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78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33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72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14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93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14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78095">
            <a:off x="2188079" y="394529"/>
            <a:ext cx="6585404" cy="2339132"/>
          </a:xfrm>
          <a:solidFill>
            <a:srgbClr val="FF9900"/>
          </a:solidFill>
          <a:scene3d>
            <a:camera prst="perspectiveHeroicExtremeRightFacing"/>
            <a:lightRig rig="soft" dir="t"/>
          </a:scene3d>
          <a:sp3d extrusionH="215900" contourW="12700">
            <a:bevelT w="152400" h="50800" prst="softRound"/>
            <a:bevelB w="114300" prst="hardEdge"/>
            <a:extrusionClr>
              <a:schemeClr val="accent4">
                <a:lumMod val="20000"/>
                <a:lumOff val="80000"/>
              </a:schemeClr>
            </a:extrusionClr>
            <a:contourClr>
              <a:schemeClr val="tx1">
                <a:lumMod val="95000"/>
                <a:lumOff val="5000"/>
              </a:schemeClr>
            </a:contourClr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ВНУТРЕННЕЕ СТРОЕНИЕ  ТЕЛА ЧЕЛОВЕКА.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46440">
            <a:off x="4084287" y="3071407"/>
            <a:ext cx="4971245" cy="2814783"/>
          </a:xfrm>
          <a:solidFill>
            <a:srgbClr val="FF0000"/>
          </a:solidFill>
          <a:scene3d>
            <a:camera prst="perspectiveContrastingLeftFacing"/>
            <a:lightRig rig="threePt" dir="t"/>
          </a:scene3d>
          <a:sp3d extrusionH="38100">
            <a:bevelT w="152400" h="50800" prst="softRound"/>
          </a:sp3d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Познавательный материал для детей старшей и подготовительной группы.</a:t>
            </a:r>
          </a:p>
        </p:txBody>
      </p:sp>
    </p:spTree>
    <p:extLst>
      <p:ext uri="{BB962C8B-B14F-4D97-AF65-F5344CB8AC3E}">
        <p14:creationId xmlns:p14="http://schemas.microsoft.com/office/powerpoint/2010/main" xmlns="" val="2913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7" y="293689"/>
            <a:ext cx="7486650" cy="24352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 длинной извилистой трубке двигается еда. Но после того, как переварится, удаляется из организма она.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0022-022-Kishechn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7463" y="3271838"/>
            <a:ext cx="4357687" cy="2857500"/>
          </a:xfrm>
        </p:spPr>
      </p:pic>
      <p:pic>
        <p:nvPicPr>
          <p:cNvPr id="5" name="Рисунок 4" descr="bcf2b21d0433dc01ddcdf54b161b5b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643188"/>
            <a:ext cx="5014912" cy="4214812"/>
          </a:xfrm>
          <a:prstGeom prst="rect">
            <a:avLst/>
          </a:prstGeom>
        </p:spPr>
      </p:pic>
      <p:pic>
        <p:nvPicPr>
          <p:cNvPr id="6" name="Рисунок 5" descr="croh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5" y="2557463"/>
            <a:ext cx="3146424" cy="4300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131860"/>
            <a:ext cx="8033657" cy="19065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Я по сосудам протекаю, кислород и питательные вещества к органам доставляю.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serd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9481" y="2171700"/>
            <a:ext cx="5443538" cy="4686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47161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Органы – моя семья.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Управляю ими 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1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443039"/>
            <a:ext cx="5314950" cy="2857500"/>
          </a:xfrm>
        </p:spPr>
      </p:pic>
      <p:pic>
        <p:nvPicPr>
          <p:cNvPr id="5" name="Рисунок 4" descr="36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8950" y="4314825"/>
            <a:ext cx="5100638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458075" cy="13255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Как же все эти органы держатся внутри?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447408240110016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3088"/>
            <a:ext cx="8129588" cy="5014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35" y="228600"/>
            <a:ext cx="8291415" cy="158591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Я опору тела составляю.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Ходить, бегать, прыгать помогаю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55feb4ed8fa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8764" y="1643064"/>
            <a:ext cx="5172074" cy="52149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20" y="400050"/>
            <a:ext cx="7842379" cy="2657475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Скелет</a:t>
            </a:r>
            <a:r>
              <a:rPr lang="ru-RU" sz="3200" b="1" dirty="0" smtClean="0">
                <a:solidFill>
                  <a:srgbClr val="C00000"/>
                </a:solidFill>
              </a:rPr>
              <a:t> – защитник наших внутренних органов. Кости, составляющие скелет, поддерживают тело и обеспечивают защиту от ранений и ушибов. Если бы не было костей, тело бы было мягким, человек был бы бесформенным.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8764" y="3486150"/>
            <a:ext cx="5043486" cy="3371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17-017-Vnutrennie-organy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8662"/>
            <a:ext cx="80152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 что помогает нам быть сильными?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447408240110016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757362"/>
            <a:ext cx="8115299" cy="5100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249" y="352231"/>
            <a:ext cx="7826051" cy="23002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Мы помощники скелета, помогаем двигаться. Вот к плечам прижали руки, начинаем их вращать. Прочь усталость, лень и скука! Будем </a:t>
            </a:r>
            <a:r>
              <a:rPr lang="ru-RU" sz="3600" u="sng" dirty="0" smtClean="0">
                <a:solidFill>
                  <a:srgbClr val="002060"/>
                </a:solidFill>
              </a:rPr>
              <a:t>мышцы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 разминать!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019040-_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28912"/>
            <a:ext cx="7529513" cy="4129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5" y="253160"/>
            <a:ext cx="7737119" cy="19923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Чуть больше половины нашего тела составляют мышцы. Они сокращаются и расслабляются, позволяя нам двигаться.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8664" y="2486026"/>
            <a:ext cx="6543674" cy="4371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45837" y="4000500"/>
            <a:ext cx="5312327" cy="25574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Выполнила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Коновалова Надежда Ивановна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воспитатель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СП- «Детский сад «Берёзка»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ГБОУ  СОШ «ОЦ» с. Августовка.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5831_c5a58321ba24bfc4e0b7585f260081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8672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846957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153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7-007-Ot-skeleta-i-myshts-zavisit-osanka-chelovek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867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С П А С И Б О!</a:t>
            </a:r>
            <a:endParaRPr lang="ru-RU" sz="8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28788"/>
            <a:ext cx="8058150" cy="51292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472161" cy="2392362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Интересно, а что у нас находится внутри? </a:t>
            </a:r>
            <a:br>
              <a:rPr lang="ru-RU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Слушай, Незнайка, внимательно, смотри и отгадывай загадки!</a:t>
            </a:r>
            <a:endParaRPr lang="ru-RU" sz="3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Содержимое 3" descr="mini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86064"/>
            <a:ext cx="4386263" cy="3900486"/>
          </a:xfrm>
        </p:spPr>
      </p:pic>
      <p:pic>
        <p:nvPicPr>
          <p:cNvPr id="5" name="Рисунок 4" descr="10309788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9" y="2757488"/>
            <a:ext cx="3800475" cy="41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3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42938"/>
            <a:ext cx="7886700" cy="1785937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НАШИ  ВНУТРЕННИЕ  ПОМОЩНИКИ.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hasti-tela-kartinki-dlya-detey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71974" y="4243388"/>
            <a:ext cx="1754505" cy="794226"/>
          </a:xfrm>
        </p:spPr>
      </p:pic>
      <p:pic>
        <p:nvPicPr>
          <p:cNvPr id="5" name="Рисунок 4" descr="img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28838"/>
            <a:ext cx="9144000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72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1821"/>
            <a:ext cx="7886700" cy="35782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rgbClr val="C00000"/>
                </a:solidFill>
              </a:rPr>
              <a:t>Внутренние органы находятся внутри нас, и увидеть их глазами мы не можем, но зато сможем рассмотреть их  на плакатах.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Каждый орган расположен на своём месте и имеет своё предназначение.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3313"/>
            <a:ext cx="8101013" cy="3214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393" y="167077"/>
            <a:ext cx="7886700" cy="17430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Этот орган кровь толкает, и она к другим органам притекает.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81153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Мы воздух в себя впускаем и никогда не отдыхаем.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25624"/>
            <a:ext cx="8058150" cy="503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0024"/>
            <a:ext cx="7443788" cy="15859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Если человек отравлен и не свежая </a:t>
            </a:r>
            <a:r>
              <a:rPr lang="ru-RU" dirty="0" smtClean="0">
                <a:solidFill>
                  <a:srgbClr val="C00000"/>
                </a:solidFill>
              </a:rPr>
              <a:t>еда, </a:t>
            </a:r>
            <a:r>
              <a:rPr lang="ru-RU" dirty="0" smtClean="0">
                <a:solidFill>
                  <a:srgbClr val="C00000"/>
                </a:solidFill>
              </a:rPr>
              <a:t>я</a:t>
            </a:r>
            <a:r>
              <a:rPr lang="ru-RU" dirty="0" smtClean="0">
                <a:solidFill>
                  <a:srgbClr val="C00000"/>
                </a:solidFill>
              </a:rPr>
              <a:t>ды </a:t>
            </a:r>
            <a:r>
              <a:rPr lang="ru-RU" dirty="0" smtClean="0">
                <a:solidFill>
                  <a:srgbClr val="C00000"/>
                </a:solidFill>
              </a:rPr>
              <a:t>в организме </a:t>
            </a:r>
            <a:r>
              <a:rPr lang="ru-RU" dirty="0" smtClean="0">
                <a:solidFill>
                  <a:srgbClr val="C00000"/>
                </a:solidFill>
              </a:rPr>
              <a:t>обезврежу  </a:t>
            </a:r>
            <a:r>
              <a:rPr lang="ru-RU" dirty="0" smtClean="0">
                <a:solidFill>
                  <a:srgbClr val="C00000"/>
                </a:solidFill>
              </a:rPr>
              <a:t>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2837-kak-pochistit-organizm-pechen-i-zhelud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825624"/>
            <a:ext cx="8058150" cy="503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472363" cy="22351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Взяла Оля пирожочек, откусила от него кусочек. Ему нужно раствориться. Для этого </a:t>
            </a:r>
            <a:r>
              <a:rPr lang="ru-RU" dirty="0" smtClean="0">
                <a:solidFill>
                  <a:srgbClr val="002060"/>
                </a:solidFill>
              </a:rPr>
              <a:t>желудок</a:t>
            </a:r>
            <a:r>
              <a:rPr lang="ru-RU" dirty="0" smtClean="0">
                <a:solidFill>
                  <a:srgbClr val="C00000"/>
                </a:solidFill>
              </a:rPr>
              <a:t> пригодится.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01" y="2557463"/>
            <a:ext cx="5229224" cy="4300537"/>
          </a:xfrm>
        </p:spPr>
      </p:pic>
      <p:pic>
        <p:nvPicPr>
          <p:cNvPr id="5" name="Рисунок 4" descr="biopsiya-jelud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71750"/>
            <a:ext cx="325755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272</Words>
  <Application>Microsoft Office PowerPoint</Application>
  <PresentationFormat>Экран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ВНУТРЕННЕЕ СТРОЕНИЕ  ТЕЛА ЧЕЛОВЕКА.</vt:lpstr>
      <vt:lpstr>Слайд 2</vt:lpstr>
      <vt:lpstr>Интересно, а что у нас находится внутри?  Слушай, Незнайка, внимательно, смотри и отгадывай загадки!</vt:lpstr>
      <vt:lpstr>НАШИ  ВНУТРЕННИЕ  ПОМОЩНИКИ.</vt:lpstr>
      <vt:lpstr>Внутренние органы находятся внутри нас, и увидеть их глазами мы не можем, но зато сможем рассмотреть их  на плакатах. Каждый орган расположен на своём месте и имеет своё предназначение.</vt:lpstr>
      <vt:lpstr>Этот орган кровь толкает, и она к другим органам притекает.</vt:lpstr>
      <vt:lpstr>Мы воздух в себя впускаем и никогда не отдыхаем.</vt:lpstr>
      <vt:lpstr>Если человек отравлен и не свежая еда, яды в организме обезврежу  я.</vt:lpstr>
      <vt:lpstr>Взяла Оля пирожочек, откусила от него кусочек. Ему нужно раствориться. Для этого желудок пригодится.</vt:lpstr>
      <vt:lpstr>По длинной извилистой трубке двигается еда. Но после того, как переварится, удаляется из организма она.</vt:lpstr>
      <vt:lpstr>Я по сосудам протекаю, кислород и питательные вещества к органам доставляю.</vt:lpstr>
      <vt:lpstr>Органы – моя семья. Управляю ими я.</vt:lpstr>
      <vt:lpstr>Как же все эти органы держатся внутри?</vt:lpstr>
      <vt:lpstr>Я опору тела составляю. Ходить, бегать, прыгать помогаю.</vt:lpstr>
      <vt:lpstr>Скелет – защитник наших внутренних органов. Кости, составляющие скелет, поддерживают тело и обеспечивают защиту от ранений и ушибов. Если бы не было костей, тело бы было мягким, человек был бы бесформенным.</vt:lpstr>
      <vt:lpstr>Слайд 16</vt:lpstr>
      <vt:lpstr>А что помогает нам быть сильными?</vt:lpstr>
      <vt:lpstr>Мы помощники скелета, помогаем двигаться. Вот к плечам прижали руки, начинаем их вращать. Прочь усталость, лень и скука! Будем мышцы  разминать!</vt:lpstr>
      <vt:lpstr>Чуть больше половины нашего тела составляют мышцы. Они сокращаются и расслабляются, позволяя нам двигаться.</vt:lpstr>
      <vt:lpstr>Слайд 20</vt:lpstr>
      <vt:lpstr>Слайд 21</vt:lpstr>
      <vt:lpstr>С П А С И Б 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Надежда</cp:lastModifiedBy>
  <cp:revision>54</cp:revision>
  <dcterms:created xsi:type="dcterms:W3CDTF">2015-09-22T18:50:50Z</dcterms:created>
  <dcterms:modified xsi:type="dcterms:W3CDTF">2016-02-05T15:25:19Z</dcterms:modified>
</cp:coreProperties>
</file>