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2" r:id="rId10"/>
    <p:sldId id="263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34586" autoAdjust="0"/>
    <p:restoredTop sz="86474" autoAdjust="0"/>
  </p:normalViewPr>
  <p:slideViewPr>
    <p:cSldViewPr>
      <p:cViewPr varScale="1">
        <p:scale>
          <a:sx n="85" d="100"/>
          <a:sy n="85" d="100"/>
        </p:scale>
        <p:origin x="-4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180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89C6-1CDA-43A4-BB4D-7B3C48D450E8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CD5D-19D4-4F32-8B69-D46E7B257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89C6-1CDA-43A4-BB4D-7B3C48D450E8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CD5D-19D4-4F32-8B69-D46E7B257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89C6-1CDA-43A4-BB4D-7B3C48D450E8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CD5D-19D4-4F32-8B69-D46E7B257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89C6-1CDA-43A4-BB4D-7B3C48D450E8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CD5D-19D4-4F32-8B69-D46E7B257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89C6-1CDA-43A4-BB4D-7B3C48D450E8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CD5D-19D4-4F32-8B69-D46E7B257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89C6-1CDA-43A4-BB4D-7B3C48D450E8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CD5D-19D4-4F32-8B69-D46E7B257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89C6-1CDA-43A4-BB4D-7B3C48D450E8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CD5D-19D4-4F32-8B69-D46E7B257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89C6-1CDA-43A4-BB4D-7B3C48D450E8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CD5D-19D4-4F32-8B69-D46E7B257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89C6-1CDA-43A4-BB4D-7B3C48D450E8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CD5D-19D4-4F32-8B69-D46E7B257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89C6-1CDA-43A4-BB4D-7B3C48D450E8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CD5D-19D4-4F32-8B69-D46E7B257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89C6-1CDA-43A4-BB4D-7B3C48D450E8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CD5D-19D4-4F32-8B69-D46E7B257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889C6-1CDA-43A4-BB4D-7B3C48D450E8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5CD5D-19D4-4F32-8B69-D46E7B257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714643"/>
          </a:xfrm>
        </p:spPr>
        <p:txBody>
          <a:bodyPr>
            <a:normAutofit/>
          </a:bodyPr>
          <a:lstStyle/>
          <a:p>
            <a:r>
              <a:rPr lang="ru-RU" dirty="0" smtClean="0"/>
              <a:t>Разработка урока по литературному чтению</a:t>
            </a:r>
            <a:br>
              <a:rPr lang="ru-RU" dirty="0" smtClean="0"/>
            </a:br>
            <a:r>
              <a:rPr lang="ru-RU" dirty="0" smtClean="0"/>
              <a:t>С.В. Михалков «Если»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3" descr="Detskie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686302"/>
            <a:ext cx="2714612" cy="417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Сергей </a:t>
            </a:r>
            <a:r>
              <a:rPr lang="ru-RU" dirty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ладимирович Михалков – автор текста гимнов Советского Союза и гимна Росси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2" descr="mihalkov-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2928935" cy="465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868346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Книги Сергея Михалкова</a:t>
            </a:r>
            <a:endParaRPr lang="ru-RU" dirty="0"/>
          </a:p>
        </p:txBody>
      </p:sp>
      <p:pic>
        <p:nvPicPr>
          <p:cNvPr id="4" name="Содержимое 3" descr="2_10!90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357313"/>
            <a:ext cx="2262187" cy="3416300"/>
          </a:xfrm>
        </p:spPr>
      </p:pic>
      <p:pic>
        <p:nvPicPr>
          <p:cNvPr id="5" name="Рисунок 4" descr="2_11!9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357313"/>
            <a:ext cx="25304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09_08_27_20_58_1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1357313"/>
            <a:ext cx="2266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186_jpg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1357313"/>
            <a:ext cx="25812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84392----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25" y="1357313"/>
            <a:ext cx="24415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76958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19900" y="1357313"/>
            <a:ext cx="21558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0828b628ba1db48e122f66af7d95942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8" y="3479800"/>
            <a:ext cx="25717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23322_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71688" y="3500438"/>
            <a:ext cx="23987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1000372694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14688" y="3500438"/>
            <a:ext cx="25050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p155770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43375" y="3500438"/>
            <a:ext cx="26479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1261587904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43563" y="3500438"/>
            <a:ext cx="25828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b32570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72250" y="3478213"/>
            <a:ext cx="2571750" cy="33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428605"/>
            <a:ext cx="67151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2060"/>
                </a:solidFill>
              </a:rPr>
              <a:t>«</a:t>
            </a:r>
            <a:r>
              <a:rPr lang="ru-RU" sz="2800" b="1" dirty="0">
                <a:solidFill>
                  <a:srgbClr val="002060"/>
                </a:solidFill>
              </a:rPr>
              <a:t>В мировой детской литературе есть сегодня хорошие книги, созданные на десятках разных языков. Есть книги-учителя, строгие и взыскательные. Есть книги-приятели. Есть книги-волшебники. Есть книги-солдаты. И каждая новая хорошая детская книга – это праздник для тысяч юных граждан планеты "Земля</a:t>
            </a:r>
            <a:r>
              <a:rPr lang="ru-RU" sz="2800" b="1" dirty="0" smtClean="0">
                <a:solidFill>
                  <a:srgbClr val="002060"/>
                </a:solidFill>
              </a:rPr>
              <a:t>"».                                                                      	                                        С.В</a:t>
            </a:r>
            <a:r>
              <a:rPr lang="ru-RU" sz="2800" b="1" dirty="0">
                <a:solidFill>
                  <a:srgbClr val="002060"/>
                </a:solidFill>
              </a:rPr>
              <a:t>. Михалков</a:t>
            </a:r>
          </a:p>
        </p:txBody>
      </p:sp>
      <p:pic>
        <p:nvPicPr>
          <p:cNvPr id="7" name="Рисунок 3" descr="377474_sourc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20" y="4500546"/>
            <a:ext cx="2857552" cy="214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7500" y="755650"/>
            <a:ext cx="8697913" cy="4097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43692" cy="458312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Начинается урок,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Он пойдёт ребятам впрок,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Постарайтесь всё понять,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Учитесь тайны открывать,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Ответы полные давать,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Чтоб за работу получать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Только лиши оценку «пять»!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571876"/>
            <a:ext cx="2428892" cy="27860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9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Заклеили клеем прочно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 ко мне прислали срочно.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Я его не пожалею: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Получу и вмиг расклею.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3504" y="5429264"/>
            <a:ext cx="27006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(Конверт)</a:t>
            </a:r>
            <a:endParaRPr lang="ru-RU" sz="4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Литературная 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доме восемь дробь один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заставы Ильича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 высокий гражданин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прозванью..................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сегодня сбилась с ног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меня пропал щенок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 часа его звала,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 часа его ждала.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уроки не садилась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обедать не могла.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(Мой щенок)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у меня в кармане гвоздь.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-А у вас?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-А у нас сегодня гость.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-А у вас?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-А у нас сегодня кошка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Родила вчера котят.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Котята выросли немножко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есть из блюдца не хотят.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(А что у вас)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одном переулке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Стояли дома.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одном из домов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 упрямый Фома.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 дома, ни в школе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Нигде никому-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верил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Упрямый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ома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Ничему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(Фома)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 прививку! Первый класс!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-Вы слыхали? Это нас!...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прививки не боюсь: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надо – уколюсь!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 подумаешь, укол!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Укололи, и пошёл…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(Прививка)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Сергей Владимирович Михалков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(13 марта </a:t>
            </a:r>
            <a:r>
              <a:rPr lang="ru-RU" dirty="0" smtClean="0">
                <a:solidFill>
                  <a:srgbClr val="FF0000"/>
                </a:solidFill>
              </a:rPr>
              <a:t>1913- 27 августа 2009г.)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Пером – оружием своим,                                                               Что я в руках держу, -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Всем честным людям трудовым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Я, как солдат, служу.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С. Михалков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100744489_tonnel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7750" y="1618299"/>
            <a:ext cx="3309936" cy="394985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С.В. Михалков.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Сергей Владимирович Михалков родился 13 марта 1913 года в Москве. Способность к поэзии у Сергея обнаружились в 9 лет.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4" descr="mihal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143116"/>
            <a:ext cx="2715391" cy="449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 1935 году выходит первое известное произведение, ставшее классикой советской детской литературы — поэма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__4949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61212" y="1600200"/>
            <a:ext cx="34125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Сергей Владимирович Михалков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В годы Великой Отечественной войны Михалков находился в рядах Красной армии, работал в армейской печати.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После Великой Отечественной войны Михалков продолжил свою литературную деятельность.</a:t>
            </a:r>
          </a:p>
          <a:p>
            <a:endParaRPr lang="ru-RU" dirty="0"/>
          </a:p>
        </p:txBody>
      </p:sp>
      <p:pic>
        <p:nvPicPr>
          <p:cNvPr id="7" name="Содержимое 6" descr="mihal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68355"/>
            <a:ext cx="2763154" cy="416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338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Разработка урока по литературному чтению С.В. Михалков «Если»</vt:lpstr>
      <vt:lpstr>Начинается урок,  Он пойдёт ребятам впрок, Постарайтесь всё понять, Учитесь тайны открывать, Ответы полные давать, Чтоб за работу получать Только лиши оценку «пять»! </vt:lpstr>
      <vt:lpstr>Заклеили клеем прочно И ко мне прислали срочно. Я его не пожалею: Получу и вмиг расклею. </vt:lpstr>
      <vt:lpstr>Литературная викторина</vt:lpstr>
      <vt:lpstr>Слайд 5</vt:lpstr>
      <vt:lpstr>Сергей Владимирович Михалков (13 марта 1913- 27 августа 2009г.)</vt:lpstr>
      <vt:lpstr>С.В. Михалков.</vt:lpstr>
      <vt:lpstr>Слайд 8</vt:lpstr>
      <vt:lpstr>Сергей Владимирович Михалков</vt:lpstr>
      <vt:lpstr>Слайд 10</vt:lpstr>
      <vt:lpstr>Книги Сергея Михалкова</vt:lpstr>
      <vt:lpstr>Слайд 12</vt:lpstr>
      <vt:lpstr>Слайд 13</vt:lpstr>
    </vt:vector>
  </TitlesOfParts>
  <Company>школа №19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20</cp:revision>
  <dcterms:created xsi:type="dcterms:W3CDTF">2014-02-25T06:20:15Z</dcterms:created>
  <dcterms:modified xsi:type="dcterms:W3CDTF">2014-02-27T05:09:53Z</dcterms:modified>
</cp:coreProperties>
</file>