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33A1"/>
    <a:srgbClr val="8A17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68838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Муниципальное автономное дошкольное образовательное учреждение - детский сад №8  «Огонёк» города Сургута 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007432"/>
          </a:xfrm>
        </p:spPr>
        <p:txBody>
          <a:bodyPr>
            <a:normAutofit fontScale="77500" lnSpcReduction="20000"/>
          </a:bodyPr>
          <a:lstStyle/>
          <a:p>
            <a:pPr marL="0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«Чтение – лучшее семейное увлечение».</a:t>
            </a:r>
          </a:p>
          <a:p>
            <a:pPr marL="0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(старший дошкольный возраст от 5 до 6 лет)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86058"/>
            <a:ext cx="5000660" cy="2928958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6357950" y="5429264"/>
            <a:ext cx="2786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Воспитатели:</a:t>
            </a:r>
            <a:b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ОленинаЕкатеринаАлександрова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Данилова </a:t>
            </a:r>
            <a:r>
              <a:rPr lang="ru-RU" sz="1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Люция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Мавлютовна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85723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Поход  в музей . Купеческая усадьба. Дом купца Г.С. Клепикова</a:t>
            </a:r>
          </a:p>
          <a:p>
            <a:endParaRPr lang="ru-RU" dirty="0"/>
          </a:p>
        </p:txBody>
      </p:sp>
      <p:pic>
        <p:nvPicPr>
          <p:cNvPr id="20481" name="Picture 1" descr="K:\Екатерина\садик2\фото Яблонька\яБЛОНЬКА 2012-215\музей\DSCN5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7715304" cy="492922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85723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285728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Спектакль «Сказка о глупом мышонке и его няньках»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:\Екатерина\садик2\фото Яблонька\осень 15 средняя\Новая папка\IMG_74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3857652" cy="2714644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027" name="Picture 3" descr="K:\Екатерина\садик2\фото Яблонька\осень 15 средняя\Новая папка\IMG_74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643182"/>
            <a:ext cx="4000528" cy="2643206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</a:ln>
          <a:scene3d>
            <a:camera prst="perspectiveLeft"/>
            <a:lightRig rig="threePt" dir="t"/>
          </a:scene3d>
        </p:spPr>
      </p:pic>
      <p:pic>
        <p:nvPicPr>
          <p:cNvPr id="1028" name="Picture 4" descr="K:\Екатерина\садик2\фото Яблонька\осень 15 средняя\Новая папка\IMG_74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500570"/>
            <a:ext cx="3286148" cy="2214578"/>
          </a:xfrm>
          <a:prstGeom prst="rect">
            <a:avLst/>
          </a:prstGeom>
          <a:noFill/>
          <a:ln w="19050">
            <a:solidFill>
              <a:srgbClr val="002060"/>
            </a:solidFill>
          </a:ln>
          <a:scene3d>
            <a:camera prst="obliqueBottomRight"/>
            <a:lightRig rig="threePt" dir="t"/>
          </a:scene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14414" y="142852"/>
            <a:ext cx="7740794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ходе реализации проекта были достигнуты следующие результаты: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повысился интерес детей и родителей к художественной литературе;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возродились традиции домашнего чтения;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 обобщен и распространен  опыт семейного воспитания по приобщению детей к художественной литературе;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повысилась компетентность  родителей в вопросах воспитания грамотного читателя.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K:\Екатерина\садик2\аттестация вышка\проект с родителями\121552371080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285992"/>
            <a:ext cx="4943488" cy="4176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71538" y="214290"/>
            <a:ext cx="78581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Литература: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Алиева Т.Н., Антонова Т.В. Программа «Истоки» - М.: Просвещение,  2003 г.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Доронова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Т.Н.  Программа для родителей и воспитателей по формированию здоровья и развитию детей 4-7 лет. «Из детства – в отрочество».- М.: Просвещение, 2002 г.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Жукова Г.Д Родительское собрание по детскому чтению.- М: Русская школьная библиотечная ассоциация, 2007 г.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Жукова Г.Д. Семейное чтение в год семьи.- М: Русская школьная ассоциация, 2007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Канавина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Г. А. Особенности деятельности библиотеки в поддержку социальной «семьи» и в сохранении традиции семейного чтения в условиях детского дома, организованного по семейному типу.  - М.: Просвещение, 2000г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Международный день детской книги.- Ж.: Дошкольное образование, 2010. - №6.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Нежданова Л. И.,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Киченко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Е. А. Работа с семьей и продвижение семейного чтения – М.: Просвещение, 1996 г.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Пименова И. П.,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Сластникова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Л. А. Семейное чтение: Целевая программа на 2008-2010 г.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Руденко Т.,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Мелик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– Пашаева М. Книги хорошие, книги плохие. Ж.: Дошкольное образование. 2010. - №6.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Рубан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Н., Семёнова В., Смоляк АС днем рождения, писатель! Составители: сотрудники российской государственной детской библиотеки. Ж.: Дошкольное образование. 2010. - №1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Пушкин А.С. Сказки.- М.: Детская литература, 2007г.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Ушакова О.С. «Знакомим с литературой детей 5-7 лет» -М.: -2010 г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</a:t>
            </a:r>
            <a:r>
              <a:rPr lang="ru-RU" b="1" dirty="0" smtClean="0">
                <a:solidFill>
                  <a:srgbClr val="002060"/>
                </a:solidFill>
              </a:rPr>
              <a:t>Паспорт проекта: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14412" y="1500175"/>
          <a:ext cx="7715305" cy="4474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295"/>
                <a:gridCol w="6202010"/>
              </a:tblGrid>
              <a:tr h="50006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содержание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пояснение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проекта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Чтение-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лучшее семейное увлечение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проекта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Педагогический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участники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Воспитатели, дети старшей группы и их родители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 проектной деятельности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Долгосрочный – 4 месяца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85852" y="58829"/>
          <a:ext cx="7643866" cy="6633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946"/>
                <a:gridCol w="5554920"/>
              </a:tblGrid>
              <a:tr h="164801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Цель: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Возрождение традиций семейного чтения и развитие культуры чтения с ребенком через сотрудничество с его семьей.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6284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Задачи: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-Приобщать детей и  родителей  к книжной культуре, воспитывать грамотного  читателя.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-Способствовать поддержанию традиций семейного чтения.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-Развивать</a:t>
                      </a:r>
                      <a:r>
                        <a:rPr lang="ru-RU" sz="180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творческие способности у детей в практической деятельности.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-Воспитывать бережное отношение к книге.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74013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Этапы реализации проекта: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этап  - организационно-подготовительный</a:t>
                      </a:r>
                      <a:endParaRPr lang="ru-RU" sz="160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Изучить методико-педагогическую литературу по данной теме.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Составить конспекты образовательной деятельности.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Разработать перспективное планирование по работе с детьми в образовательной деятельности и режимных моментах.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Провести анкетирование родителей.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Разработать перспективное планирование по взаимодействию с родителями.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Обновить развивающую среду.</a:t>
                      </a:r>
                    </a:p>
                    <a:p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14414" y="0"/>
          <a:ext cx="7715304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034"/>
                <a:gridCol w="5770270"/>
              </a:tblGrid>
              <a:tr h="65322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2 этап - Основной</a:t>
                      </a:r>
                    </a:p>
                    <a:p>
                      <a:r>
                        <a:rPr lang="ru-RU" sz="1400" b="1" u="sng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с детьми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Непосредственно-образовательная деятельность: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-организация уголка  «Книжкин дом»  в группе;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-утренние беседы «Рассказ о прочитанной дома книге» (ежедневно);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-игры-драматизации;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-дидактические игры;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-дневные литературные чтения;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-создание книжных выставок;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-мастерская по изготовлению книжек –малышек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-организация мастерской «Книжкина больничка»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-посещение  детской библиотеки (филиал на базе Д/с)</a:t>
                      </a:r>
                    </a:p>
                    <a:p>
                      <a:pPr lvl="0"/>
                      <a:endParaRPr lang="ru-RU" sz="14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u="sng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с родителями: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-наглядное   информирование,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-анкетирование;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-родительские собрание «Семейное чтение»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Консультация для родителей «Воспитание сказкой»</a:t>
                      </a:r>
                      <a:endParaRPr lang="ru-RU" sz="14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u="sng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Родители -  дети</a:t>
                      </a:r>
                    </a:p>
                    <a:p>
                      <a:endParaRPr lang="ru-RU" sz="1400" b="1" u="sng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-организация выставки рисунков «Наша любимая сказка»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-выставка «Вместе с  книгой я расту»;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-выставки детских  рисунков и поделок по прочитанным  произведениям;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-традиции группы: «Книга напрокат»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-мастер-класс « Наш любимый сказочный герой» (лепка)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-поход в краеведческий музей </a:t>
                      </a:r>
                    </a:p>
                    <a:p>
                      <a:r>
                        <a:rPr lang="ru-RU" sz="1800" b="1" u="non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3 этап - Итоговый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постановка спектакля «Сказка о глупом мышонке»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42976" y="571480"/>
          <a:ext cx="7786742" cy="550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371"/>
                <a:gridCol w="3893371"/>
              </a:tblGrid>
              <a:tr h="55007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Предполагаемый результат:</a:t>
                      </a:r>
                    </a:p>
                    <a:p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интереса детей и родителей к художественной литературе.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Возрождение традиции домашнего чтения.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Обобщение и распространение  опыта семейного воспитания по приобщению детей к художественной литературе.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компетентности членов семьи в вопросах воспитания грамотного читателя.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-243840"/>
          <a:ext cx="9144000" cy="835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Актуальность</a:t>
                      </a:r>
                    </a:p>
                    <a:p>
                      <a:endParaRPr lang="ru-RU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4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Традиции семейного чтения – очень важная часть в системе семейного воспитания. И не надо думать, что она уйдёт в прошлое потому, то есть телевизор, компьютер и прочие источники информации.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Семейное чтение – это не просто способ получить информацию, это важнейший и лучший способ общения и ненавязчивого воспитания, которое и есть самое действенное. Возрождая традицию семейных чтений, мы тем самым  работаем над созданием семьи читающей и думающей. Родители через семейное чтение помогают привить интерес к чтению у детей. Слушая чтение взрослого, рассматривая вместе с ним книжные иллюстрации, ребёнок активно думает, переживает за героев, предвосхищает события, устанавливает связи своего опыта с опытом других. Совместное чтение сближает взрослых и детей, стимулирует и наполняет содержанием редкие и радостные минуты духовного общения, воспитывает в ребёнке доброе и любящее сердце.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Модель будет успешной тогда, когда все семьи будут считать чтение важной частью повседневной жизни и частью культуры их дома.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этой целью был разработан проект «Чтение-</a:t>
                      </a:r>
                      <a:r>
                        <a:rPr lang="ru-RU" sz="16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лучшее семейное увлечение</a:t>
                      </a:r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 В ходе его реализации  использовался принцип индивидуального подхода к участию родителей, разрабатывались разнообразные способы вовлечения в работу большей части семей. Одна из особенностей проводимых видов деятельности состоит в том, что дети занимаются совместно с родителями.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Это позволяет: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родителям глубже понять своего ребенка.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сплотить семью через чтение художественных произведений.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вести индивидуальную работу с каждым ребенком и его семьей.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Работа с родителями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20151209_1241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785926"/>
            <a:ext cx="5357850" cy="3714776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0826" y="2285992"/>
            <a:ext cx="2500330" cy="1857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«Семейное чтение»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615262" cy="10001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                     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                      </a:t>
            </a:r>
            <a:r>
              <a:rPr lang="ru-RU" sz="3600" dirty="0" smtClean="0">
                <a:solidFill>
                  <a:srgbClr val="8233A1"/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  <a:r>
              <a:rPr lang="ru-RU" dirty="0" smtClean="0">
                <a:solidFill>
                  <a:srgbClr val="8233A1"/>
                </a:solidFill>
              </a:rPr>
              <a:t/>
            </a:r>
            <a:br>
              <a:rPr lang="ru-RU" dirty="0" smtClean="0">
                <a:solidFill>
                  <a:srgbClr val="8233A1"/>
                </a:solidFill>
              </a:rPr>
            </a:br>
            <a:endParaRPr lang="ru-RU" dirty="0">
              <a:solidFill>
                <a:srgbClr val="8233A1"/>
              </a:solidFill>
            </a:endParaRPr>
          </a:p>
        </p:txBody>
      </p:sp>
      <p:pic>
        <p:nvPicPr>
          <p:cNvPr id="17411" name="Picture 3" descr="K:\Екатерина\садик2\фото Яблонька\яБЛОНЬКА 2012-215\осень старш\20131010_1558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4214842" cy="3000396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0694" y="1571613"/>
            <a:ext cx="2500330" cy="8572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книжек малышек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5214950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Игры- драматизации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5" descr="K:\Екатерина\садик2\фото Яблонька\ЛЕТО15 средняя\ТЕАТР ТЕРЕМОК\20150730_0955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86124"/>
            <a:ext cx="4171954" cy="340519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6866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8A17BD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– дети, родители, воспитатели</a:t>
            </a:r>
            <a:endParaRPr lang="ru-RU" sz="2000" b="1" dirty="0">
              <a:solidFill>
                <a:srgbClr val="8A17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151123_0822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143116"/>
            <a:ext cx="4500594" cy="2857520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43042" y="1071546"/>
            <a:ext cx="2857520" cy="92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Конкурс рисунков 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«Наша любимая сказка»</a:t>
            </a:r>
            <a:endParaRPr lang="ru-RU" sz="18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K:\Екатерина\садик2\фото Яблонька\яБЛОНЬКА 2012-215\общ.собрание\UrZjFt4qac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143116"/>
            <a:ext cx="3071834" cy="448787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5857884" y="1142984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 –класс «Наш любимый сказочный герой» (лепка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819</TotalTime>
  <Words>340</Words>
  <PresentationFormat>Экран (4:3)</PresentationFormat>
  <Paragraphs>114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     Муниципальное автономное дошкольное образовательное учреждение - детский сад №8  «Огонёк» города Сургута  </vt:lpstr>
      <vt:lpstr>                      Паспорт проекта: </vt:lpstr>
      <vt:lpstr>Слайд 3</vt:lpstr>
      <vt:lpstr>Слайд 4</vt:lpstr>
      <vt:lpstr>Слайд 5</vt:lpstr>
      <vt:lpstr>Слайд 6</vt:lpstr>
      <vt:lpstr>Работа с родителями</vt:lpstr>
      <vt:lpstr>                                               Работа с детьми </vt:lpstr>
      <vt:lpstr>Совместная деятельность – дети, родители, воспитатели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46</cp:revision>
  <dcterms:created xsi:type="dcterms:W3CDTF">2016-01-24T04:02:14Z</dcterms:created>
  <dcterms:modified xsi:type="dcterms:W3CDTF">2016-02-12T11:30:11Z</dcterms:modified>
</cp:coreProperties>
</file>