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64" r:id="rId4"/>
    <p:sldId id="259" r:id="rId5"/>
    <p:sldId id="263" r:id="rId6"/>
    <p:sldId id="262" r:id="rId7"/>
    <p:sldId id="261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215" autoAdjust="0"/>
    <p:restoredTop sz="94700" autoAdjust="0"/>
  </p:normalViewPr>
  <p:slideViewPr>
    <p:cSldViewPr>
      <p:cViewPr>
        <p:scale>
          <a:sx n="120" d="100"/>
          <a:sy n="120" d="100"/>
        </p:scale>
        <p:origin x="-165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26A7-328C-42B2-B150-D4CB9BB98DAF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26A7-328C-42B2-B150-D4CB9BB98DAF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26A7-328C-42B2-B150-D4CB9BB98DAF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26A7-328C-42B2-B150-D4CB9BB98DAF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26A7-328C-42B2-B150-D4CB9BB98DAF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26A7-328C-42B2-B150-D4CB9BB98DAF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26A7-328C-42B2-B150-D4CB9BB98DAF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26A7-328C-42B2-B150-D4CB9BB98DAF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26A7-328C-42B2-B150-D4CB9BB98DAF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26A7-328C-42B2-B150-D4CB9BB98DAF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26A7-328C-42B2-B150-D4CB9BB98DAF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F726A7-328C-42B2-B150-D4CB9BB98DAF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EF1E93-1921-4431-9EA8-7A7E59105FA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ергей\Desktop\91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00108"/>
            <a:ext cx="5572132" cy="46291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71736" y="357166"/>
            <a:ext cx="379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Зимние забавы.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768" y="5143512"/>
            <a:ext cx="19851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Подготовила воспитатель</a:t>
            </a:r>
          </a:p>
          <a:p>
            <a:r>
              <a:rPr lang="ru-RU" sz="1200" dirty="0" smtClean="0"/>
              <a:t> 2-ой младшей группы </a:t>
            </a:r>
          </a:p>
          <a:p>
            <a:r>
              <a:rPr lang="ru-RU" sz="1200" dirty="0" smtClean="0"/>
              <a:t>«Светлячки»</a:t>
            </a:r>
          </a:p>
          <a:p>
            <a:r>
              <a:rPr lang="ru-RU" sz="1200" dirty="0" err="1" smtClean="0"/>
              <a:t>С.А.Лазовская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</a:rPr>
              <a:t>Какое время года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сканирование0007.jpg"/>
          <p:cNvPicPr>
            <a:picLocks noChangeAspect="1"/>
          </p:cNvPicPr>
          <p:nvPr/>
        </p:nvPicPr>
        <p:blipFill>
          <a:blip r:embed="rId2" cstate="email">
            <a:lum contrast="-10000"/>
          </a:blip>
          <a:srcRect/>
          <a:stretch>
            <a:fillRect/>
          </a:stretch>
        </p:blipFill>
        <p:spPr>
          <a:xfrm>
            <a:off x="214282" y="1142984"/>
            <a:ext cx="4331769" cy="4857784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" name="Рисунок 4" descr="сканирование0011.jpg"/>
          <p:cNvPicPr>
            <a:picLocks noChangeAspect="1"/>
          </p:cNvPicPr>
          <p:nvPr/>
        </p:nvPicPr>
        <p:blipFill>
          <a:blip r:embed="rId3" cstate="email">
            <a:lum contrast="-10000"/>
          </a:blip>
          <a:stretch>
            <a:fillRect/>
          </a:stretch>
        </p:blipFill>
        <p:spPr>
          <a:xfrm>
            <a:off x="4714876" y="1142984"/>
            <a:ext cx="4214842" cy="4863576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643174" y="614364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8" y="6000768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 ты  так  думаешь?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Признаки зимы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4400" u="sng" dirty="0" smtClean="0">
                <a:solidFill>
                  <a:schemeClr val="accent4">
                    <a:lumMod val="75000"/>
                  </a:schemeClr>
                </a:solidFill>
              </a:rPr>
              <a:t>Холодно</a:t>
            </a: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Дует   холодный    </a:t>
            </a:r>
            <a:r>
              <a:rPr lang="ru-RU" sz="4400" u="sng" dirty="0" smtClean="0">
                <a:solidFill>
                  <a:schemeClr val="accent4">
                    <a:lumMod val="75000"/>
                  </a:schemeClr>
                </a:solidFill>
              </a:rPr>
              <a:t>ветер</a:t>
            </a: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На    улице   </a:t>
            </a:r>
            <a:r>
              <a:rPr lang="ru-RU" sz="4400" u="sng" dirty="0" smtClean="0">
                <a:solidFill>
                  <a:schemeClr val="accent4">
                    <a:lumMod val="75000"/>
                  </a:schemeClr>
                </a:solidFill>
              </a:rPr>
              <a:t>мороз.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Выпал    </a:t>
            </a:r>
            <a:r>
              <a:rPr lang="ru-RU" sz="4400" u="sng" dirty="0" smtClean="0">
                <a:solidFill>
                  <a:schemeClr val="accent4">
                    <a:lumMod val="75000"/>
                  </a:schemeClr>
                </a:solidFill>
              </a:rPr>
              <a:t>снег</a:t>
            </a: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     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14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Чем занимаются ребята зимой?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сканирование0011.jpg"/>
          <p:cNvPicPr>
            <a:picLocks noChangeAspect="1"/>
          </p:cNvPicPr>
          <p:nvPr/>
        </p:nvPicPr>
        <p:blipFill>
          <a:blip r:embed="rId2" cstate="email">
            <a:lum contrast="-10000"/>
          </a:blip>
          <a:srcRect/>
          <a:stretch>
            <a:fillRect/>
          </a:stretch>
        </p:blipFill>
        <p:spPr>
          <a:xfrm>
            <a:off x="4786314" y="1357298"/>
            <a:ext cx="4143404" cy="4769041"/>
          </a:xfrm>
          <a:prstGeom prst="rect">
            <a:avLst/>
          </a:prstGeom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" name="Рисунок 4" descr="сканирование001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42844" y="928670"/>
            <a:ext cx="4159640" cy="4357718"/>
          </a:xfrm>
          <a:prstGeom prst="rect">
            <a:avLst/>
          </a:prstGeom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6357950" y="6000768"/>
            <a:ext cx="2643206" cy="7143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Лепят снеговика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48" y="5214950"/>
            <a:ext cx="3500430" cy="10001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Соревнования.</a:t>
            </a:r>
          </a:p>
          <a:p>
            <a:pPr algn="ctr"/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Ребята бегают на лыжах.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канирование000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-10000" contrast="10000"/>
          </a:blip>
          <a:srcRect/>
          <a:stretch>
            <a:fillRect/>
          </a:stretch>
        </p:blipFill>
        <p:spPr>
          <a:xfrm>
            <a:off x="142844" y="214290"/>
            <a:ext cx="3618409" cy="4506912"/>
          </a:xfrm>
          <a:prstGeom prst="rect">
            <a:avLst/>
          </a:prstGeom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42844" y="4643446"/>
            <a:ext cx="3214710" cy="64294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Играют  в хоккей.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 descr="сканирование001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16200000">
            <a:off x="4429124" y="1000108"/>
            <a:ext cx="3929090" cy="4786346"/>
          </a:xfrm>
          <a:prstGeom prst="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5072066" y="214290"/>
            <a:ext cx="3071834" cy="7143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КАТОК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29124" y="5715016"/>
            <a:ext cx="4214842" cy="8572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Катаются на коньках.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нирование0006.jpg"/>
          <p:cNvPicPr>
            <a:picLocks noChangeAspect="1"/>
          </p:cNvPicPr>
          <p:nvPr/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>
          <a:xfrm>
            <a:off x="642910" y="143874"/>
            <a:ext cx="6000792" cy="67141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6072198" y="1857364"/>
            <a:ext cx="2928958" cy="7857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Играют в снежки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28926" y="5572140"/>
            <a:ext cx="4357718" cy="12858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Катаются на санках.</a:t>
            </a:r>
          </a:p>
          <a:p>
            <a:pPr algn="ctr"/>
            <a:endParaRPr lang="ru-RU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Катаются на лыжах.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2000264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На горке.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Опиши, что нарисовано на картинки.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сканирование0003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contrast="-10000"/>
          </a:blip>
          <a:stretch>
            <a:fillRect/>
          </a:stretch>
        </p:blipFill>
        <p:spPr>
          <a:xfrm>
            <a:off x="285720" y="571480"/>
            <a:ext cx="8643998" cy="61436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Найди ошибку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сканирование001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85720" y="1214422"/>
            <a:ext cx="8669428" cy="4756839"/>
          </a:xfrm>
          <a:prstGeom prst="rect">
            <a:avLst/>
          </a:prstGeom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572</TotalTime>
  <Words>89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Какое время года?</vt:lpstr>
      <vt:lpstr>Признаки зимы </vt:lpstr>
      <vt:lpstr>Чем занимаются ребята зимой?</vt:lpstr>
      <vt:lpstr>Слайд 5</vt:lpstr>
      <vt:lpstr>Слайд 6</vt:lpstr>
      <vt:lpstr>Опиши, что нарисовано на картинки.</vt:lpstr>
      <vt:lpstr>Найди ошибку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забавы</dc:title>
  <dc:creator>user01</dc:creator>
  <cp:lastModifiedBy>RePack by Diakov</cp:lastModifiedBy>
  <cp:revision>59</cp:revision>
  <dcterms:created xsi:type="dcterms:W3CDTF">2009-01-16T10:07:34Z</dcterms:created>
  <dcterms:modified xsi:type="dcterms:W3CDTF">2016-01-29T11:18:22Z</dcterms:modified>
</cp:coreProperties>
</file>