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7" r:id="rId6"/>
    <p:sldId id="258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lshie-kartinki-na-rabochij-stol-novogodni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214290"/>
            <a:ext cx="5925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Новогодний праздник.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286388"/>
            <a:ext cx="3096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ГБДОУ детский сад №6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2-ой младшей группы «Светлячки»</a:t>
            </a:r>
          </a:p>
          <a:p>
            <a:r>
              <a:rPr lang="ru-RU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С.А.Лазовская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olshie-kartinki-na-rabochij-stol-novogodni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http://old.culture.ru/ru/uploads/media/news/0001/12/thumb_11420_news_bi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5345"/>
            <a:ext cx="4847309" cy="3692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5720" y="214290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</a:t>
            </a:r>
          </a:p>
          <a:p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в мешке подарки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Карамели, шоколадки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ёлки хоровод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праздник? … (Новый год)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4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olshie-kartinki-na-rabochij-stol-novogodni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2152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какое время года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год?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f-a.d-cd.net/dda8702s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4574671" cy="326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s://istihbaratsahasi.files.wordpress.com/2013/01/image00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1071546"/>
            <a:ext cx="4536504" cy="609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572264" y="428604"/>
            <a:ext cx="1207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Зимой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3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lshie-kartinki-na-rabochij-stol-novogodni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приходит Новый год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наряжаем ёлочку.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resimlersokagi.com/data/media/84/fileCbv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2786050" cy="328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www.goodhouse.ru/upload/2009/Nov/full_2_otzhygdnjanashavyshevseh_4_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490834"/>
            <a:ext cx="2695814" cy="3367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0716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bolshie-kartinki-na-rabochij-stol-novogodnie-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87930"/>
            <a:ext cx="9358346" cy="69459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ПРИХОДИТ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НОВЫЙ ГОД?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3362" cy="2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снежной шапке,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белой шубке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огромной бородой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двери ночью постучится –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седой.</a:t>
            </a:r>
          </a:p>
        </p:txBody>
      </p:sp>
      <p:pic>
        <p:nvPicPr>
          <p:cNvPr id="9220" name="Picture 4" descr="http://cs619222.vk.me/v619222251/1c881/Lf3YVEw28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493599"/>
            <a:ext cx="2769638" cy="336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88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lshie-kartinki-na-rabochij-stol-novogodni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 Деда Мороза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cs11296.vk.me/u30347803/113018373/x_c038ea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48533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2" name="Picture 10" descr="http://sotrud.ru/potra/%D0%9F%D1%80%D0%BE%D0%B5%D0%BA%D1%82+%D0%BA%D0%BE%D0%BB%D0%BB%D0%B5%D0%B4%D0%B6%D0%B0+%D0%BF%D1%83%D1%82%D1%8C+%D1%80%D0%B0%D0%B7%D0%B2%D0%B8%D1%82%D0%B8%D1%8F+%C2%AB%D0%92%D1%8B%D0%BF%D1%83%D1%81%D0%BA%D0%BD%D0%B8%D0%BA%C2%BBa/5740-14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7" y="1434277"/>
            <a:ext cx="3776066" cy="5423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2422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lshie-kartinki-na-rabochij-stol-novogodni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580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дети водят хоровод вокруг елки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ov-otkrytki.narod.ru/albums/NY/70-e/1979/slides/79eldinov_f_II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85926"/>
            <a:ext cx="7378080" cy="5317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9058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lshie-kartinki-na-rabochij-stol-novogodni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Рассказывают стихи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Морозу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nterrailankara.com/images/55fd7d642bb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523464"/>
            <a:ext cx="7293313" cy="533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5790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lshie-kartinki-na-rabochij-stol-novogodni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подарки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Деда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Мороза.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data22.gallery.ru/albums/gallery/385145-8cb33-82472802-m750x740-u21c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748231"/>
            <a:ext cx="7632848" cy="5109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6128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В какое время года  бывает  Новый год?</vt:lpstr>
      <vt:lpstr>К нам приходит Новый год  и мы наряжаем ёлочку.</vt:lpstr>
      <vt:lpstr>А КТО К НАМ ПРИХОДИТ  В НОВЫЙ ГОД?</vt:lpstr>
      <vt:lpstr>Помощники Деда Мороза</vt:lpstr>
      <vt:lpstr>На Новый год дети водят хоровод вокруг елки</vt:lpstr>
      <vt:lpstr>Рассказывают стихи  Деду Морозу</vt:lpstr>
      <vt:lpstr>Дети получают подарки  от Деда Мороза.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Зимний праздник  НОВЫЙ ГОД</dc:title>
  <dc:creator>Елена</dc:creator>
  <cp:lastModifiedBy>RePack by Diakov</cp:lastModifiedBy>
  <cp:revision>27</cp:revision>
  <dcterms:created xsi:type="dcterms:W3CDTF">2015-11-02T13:49:02Z</dcterms:created>
  <dcterms:modified xsi:type="dcterms:W3CDTF">2016-01-29T12:35:46Z</dcterms:modified>
</cp:coreProperties>
</file>