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B0AC7FC-15CE-442B-A410-B8E3AE8BF6D2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C739830E-F151-4CD5-A37B-92022ABDFE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C7FC-15CE-442B-A410-B8E3AE8BF6D2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830E-F151-4CD5-A37B-92022ABDFE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C7FC-15CE-442B-A410-B8E3AE8BF6D2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830E-F151-4CD5-A37B-92022ABDFE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C7FC-15CE-442B-A410-B8E3AE8BF6D2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830E-F151-4CD5-A37B-92022ABDFE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C7FC-15CE-442B-A410-B8E3AE8BF6D2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830E-F151-4CD5-A37B-92022ABDFE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C7FC-15CE-442B-A410-B8E3AE8BF6D2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830E-F151-4CD5-A37B-92022ABDFE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B0AC7FC-15CE-442B-A410-B8E3AE8BF6D2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739830E-F151-4CD5-A37B-92022ABDFEFE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B0AC7FC-15CE-442B-A410-B8E3AE8BF6D2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739830E-F151-4CD5-A37B-92022ABDFE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C7FC-15CE-442B-A410-B8E3AE8BF6D2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830E-F151-4CD5-A37B-92022ABDFE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C7FC-15CE-442B-A410-B8E3AE8BF6D2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830E-F151-4CD5-A37B-92022ABDFE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AC7FC-15CE-442B-A410-B8E3AE8BF6D2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9830E-F151-4CD5-A37B-92022ABDFEF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B0AC7FC-15CE-442B-A410-B8E3AE8BF6D2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C739830E-F151-4CD5-A37B-92022ABDFEF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Сюжетно-ролевые игры для мальчиков и девочек</a:t>
            </a:r>
            <a:br>
              <a:rPr lang="ru-RU" dirty="0" smtClean="0"/>
            </a:br>
            <a:r>
              <a:rPr lang="ru-RU" dirty="0" smtClean="0"/>
              <a:t>(Парикмахерская)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Старшая группа</a:t>
            </a:r>
            <a:br>
              <a:rPr lang="ru-RU" dirty="0" smtClean="0"/>
            </a:br>
            <a:r>
              <a:rPr lang="ru-RU" dirty="0" smtClean="0"/>
              <a:t>Примерные сюжетные линии: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Дамский и мужской зал. Мастер делает стрижки, бреет, освежает одеколоном. Клиенты платят деньги в кассу. Закрепляется самоуважение.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Способствовать обогащению знакомой игры новыми решениями, включением в неё продуктивной деятельности:</a:t>
            </a:r>
          </a:p>
          <a:p>
            <a:r>
              <a:rPr lang="ru-RU" dirty="0" smtClean="0"/>
              <a:t>Развивать умение согласовывать тему игры, распределять роли, подготавливать необходимые условия, договариваться о последовательности совместных действий, налаживать и регулировать контакты в совместной игре.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Создание условий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Спецодежда для парикмахера, накидка для клиента, ножницы, набор для маникюра.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Предварительная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Экскурсия в парикмахерскую.</a:t>
            </a:r>
          </a:p>
          <a:p>
            <a:r>
              <a:rPr lang="ru-RU" dirty="0" smtClean="0"/>
              <a:t>Встреча с парикмахером.</a:t>
            </a:r>
          </a:p>
          <a:p>
            <a:r>
              <a:rPr lang="ru-RU" dirty="0" smtClean="0"/>
              <a:t>Беседы о парикмахере.</a:t>
            </a:r>
          </a:p>
          <a:p>
            <a:r>
              <a:rPr lang="ru-RU" dirty="0" smtClean="0"/>
              <a:t>Изготовление с детьми материала для игры: ножницы, расчески, машинки для бритья.</a:t>
            </a:r>
          </a:p>
          <a:p>
            <a:r>
              <a:rPr lang="ru-RU" dirty="0" smtClean="0"/>
              <a:t>Беседа с детьми после игр с целью уточнения содержания.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Подготовительная группа</a:t>
            </a:r>
            <a:br>
              <a:rPr lang="ru-RU" dirty="0" smtClean="0"/>
            </a:br>
            <a:r>
              <a:rPr lang="ru-RU" dirty="0" smtClean="0"/>
              <a:t>Примерные сюжетные линии: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Мастер, визажист, педикюр, маникюр – по желанию детей вводятся в игру. Выявление взаимосвязи этих профессий.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Совершенствовать умение распределять роли и действовать в соответствии с ними;</a:t>
            </a:r>
          </a:p>
          <a:p>
            <a:r>
              <a:rPr lang="ru-RU" dirty="0" smtClean="0"/>
              <a:t>Развивать умение моделировать ролевой диалог, воспитывать дружеские отношения друг к другу, определять характер героев, оценить их поступки.</a:t>
            </a:r>
          </a:p>
          <a:p>
            <a:r>
              <a:rPr lang="ru-RU" dirty="0" smtClean="0"/>
              <a:t>Отображать в игре явления общественной жизни.</a:t>
            </a:r>
          </a:p>
          <a:p>
            <a:r>
              <a:rPr lang="ru-RU" dirty="0" smtClean="0"/>
              <a:t>Развивать инициативу, организаторские способности.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Создание условий: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Спецодежда для парикмахера, накидка для клиента, ножницы, набор расчесок, фен, парфюмерия, набор для маникюра.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Предварительная работа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Экскурсия в парикмахерскую.</a:t>
            </a:r>
          </a:p>
          <a:p>
            <a:r>
              <a:rPr lang="ru-RU" dirty="0" smtClean="0"/>
              <a:t>Рассказы детей: «Как мы ходили в парикмахерскую».</a:t>
            </a:r>
          </a:p>
          <a:p>
            <a:r>
              <a:rPr lang="ru-RU" dirty="0" smtClean="0"/>
              <a:t>Поделки с детьми из материалов: ножниц, салфеток, приборов для бритья.</a:t>
            </a:r>
          </a:p>
          <a:p>
            <a:r>
              <a:rPr lang="ru-RU" dirty="0" smtClean="0"/>
              <a:t>Беседы с детьми: «Как мы играли», «Как можно интересно играть в парикмахерскую».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II</a:t>
            </a:r>
            <a:r>
              <a:rPr lang="ru-RU" dirty="0" smtClean="0"/>
              <a:t> младшая группа</a:t>
            </a:r>
            <a:br>
              <a:rPr lang="ru-RU" dirty="0" smtClean="0"/>
            </a:br>
            <a:r>
              <a:rPr lang="ru-RU" dirty="0" smtClean="0"/>
              <a:t>Примерные сюжетные линии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Мастер расчесывает волосы, стрижет. В парикмахерской мамы с дочками, а папы с сыночками. Мастер вежлив с клиентами. Он бреет, причесывает, освежает одеколоном, предлагает посмотреть в зеркало.</a:t>
            </a:r>
          </a:p>
          <a:p>
            <a:r>
              <a:rPr lang="ru-RU" dirty="0" smtClean="0"/>
              <a:t>Парикмахерская для зверей – причесывает, стрижет.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Формировать умение выполнять несколько действий с одним предметом и переносить знакомые действия с одного объекта на другой;</a:t>
            </a:r>
          </a:p>
          <a:p>
            <a:r>
              <a:rPr lang="ru-RU" dirty="0" smtClean="0"/>
              <a:t>Усложнять, обогащать предметно – пространственную среду за счет использования предметов полифункционального назначения и увеличения количества игрушек.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Создание условий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Внесение игровых материалов (зеркало, ножницы, расческа, халатик).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Предварительная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Сюжетно – дидактическая игра: «Мама с дочкой пришли в парикмахерскую» (коммуникация, социализация).</a:t>
            </a:r>
          </a:p>
          <a:p>
            <a:r>
              <a:rPr lang="ru-RU" dirty="0" smtClean="0"/>
              <a:t>Кукольный театр: «Как мишка и зайка ходили в парикмахерскую».</a:t>
            </a:r>
          </a:p>
          <a:p>
            <a:r>
              <a:rPr lang="ru-RU" dirty="0" smtClean="0"/>
              <a:t>В играх с пассивными детьми воспитатель берет на себя роль парикмахера.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Средняя группа</a:t>
            </a:r>
            <a:br>
              <a:rPr lang="ru-RU" dirty="0" smtClean="0"/>
            </a:br>
            <a:r>
              <a:rPr lang="ru-RU" dirty="0" smtClean="0"/>
              <a:t>Примерные сюжетные линии: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Мастер клиентов стрижет, бреет, освежает, причесывает. Дамский и мужской зал. Разговаривает вежливо, приветливо.</a:t>
            </a:r>
          </a:p>
          <a:p>
            <a:r>
              <a:rPr lang="ru-RU" dirty="0" smtClean="0"/>
              <a:t>Деньги платят в кассу, парикмахерская для детей – стригут, причесывают на специальных стульях.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Расширить область самостоятельных действий детей в выборе роли, разработке и осуществлении замысла, использование атрибутов;</a:t>
            </a:r>
          </a:p>
          <a:p>
            <a:r>
              <a:rPr lang="ru-RU" dirty="0" smtClean="0"/>
              <a:t>Развивать социальные отношения играющих за счет осмысления профессиональной деятельности взрослых.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Создание условий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Спецодежда для парикмахера, накидка для клиента, ножницы, набор расчесок, фен, парфюмерия.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Предварительная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Сюжетно – дидактическая игра «Парикмахерская»</a:t>
            </a:r>
          </a:p>
          <a:p>
            <a:r>
              <a:rPr lang="ru-RU" dirty="0" smtClean="0"/>
              <a:t>Кукольный театр: «Маша в парикмахерской»</a:t>
            </a:r>
          </a:p>
          <a:p>
            <a:r>
              <a:rPr lang="ru-RU" dirty="0" smtClean="0"/>
              <a:t>Внесение игровых материалов (машина для стрижки, одеколон, касса, салфетки).</a:t>
            </a:r>
          </a:p>
          <a:p>
            <a:r>
              <a:rPr lang="ru-RU" dirty="0" smtClean="0"/>
              <a:t>Беседы с детьми до игры: «Как мы играем или будем играть»</a:t>
            </a:r>
          </a:p>
          <a:p>
            <a:r>
              <a:rPr lang="ru-RU" dirty="0" smtClean="0"/>
              <a:t>Беседы с детьми после игры: «Как мы играли»</a:t>
            </a:r>
          </a:p>
          <a:p>
            <a:r>
              <a:rPr lang="ru-RU" dirty="0" smtClean="0"/>
              <a:t>Пример товарища в игре для пассивных детей</a:t>
            </a:r>
          </a:p>
          <a:p>
            <a:r>
              <a:rPr lang="ru-RU" dirty="0" smtClean="0"/>
              <a:t>Совет воспитателя открыть парикмахерскую на луне, пароходе и т. д.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71</TotalTime>
  <Words>570</Words>
  <Application>Microsoft Office PowerPoint</Application>
  <PresentationFormat>Экран (4:3)</PresentationFormat>
  <Paragraphs>56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Городская</vt:lpstr>
      <vt:lpstr>Сюжетно-ролевые игры для мальчиков и девочек (Парикмахерская)</vt:lpstr>
      <vt:lpstr>II младшая группа Примерные сюжетные линии</vt:lpstr>
      <vt:lpstr>задачи</vt:lpstr>
      <vt:lpstr>Создание условий</vt:lpstr>
      <vt:lpstr>Предварительная работа</vt:lpstr>
      <vt:lpstr>Средняя группа Примерные сюжетные линии:</vt:lpstr>
      <vt:lpstr>Задачи:</vt:lpstr>
      <vt:lpstr>Создание условий</vt:lpstr>
      <vt:lpstr>Предварительная работа</vt:lpstr>
      <vt:lpstr>Старшая группа Примерные сюжетные линии:</vt:lpstr>
      <vt:lpstr>Задачи</vt:lpstr>
      <vt:lpstr>Создание условий</vt:lpstr>
      <vt:lpstr>Предварительная работа</vt:lpstr>
      <vt:lpstr>Подготовительная группа Примерные сюжетные линии:</vt:lpstr>
      <vt:lpstr>Задачи</vt:lpstr>
      <vt:lpstr>Создание условий:</vt:lpstr>
      <vt:lpstr>Предварительная работа 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Сюжетно-ролевые игры для мальчиков и девочек (Парикмахерская)</dc:title>
  <dc:creator>Олеся</dc:creator>
  <cp:lastModifiedBy>Олеся</cp:lastModifiedBy>
  <cp:revision>8</cp:revision>
  <dcterms:created xsi:type="dcterms:W3CDTF">2016-02-17T03:03:35Z</dcterms:created>
  <dcterms:modified xsi:type="dcterms:W3CDTF">2016-02-17T04:15:17Z</dcterms:modified>
</cp:coreProperties>
</file>