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D3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27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B1AE-AF25-4444-B120-01B06778777A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000C0C-A8C3-471D-8097-7F767B1F4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B1AE-AF25-4444-B120-01B06778777A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C0C-A8C3-471D-8097-7F767B1F4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B1AE-AF25-4444-B120-01B06778777A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C0C-A8C3-471D-8097-7F767B1F4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B1AE-AF25-4444-B120-01B06778777A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000C0C-A8C3-471D-8097-7F767B1F4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B1AE-AF25-4444-B120-01B06778777A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C0C-A8C3-471D-8097-7F767B1F41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B1AE-AF25-4444-B120-01B06778777A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C0C-A8C3-471D-8097-7F767B1F4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B1AE-AF25-4444-B120-01B06778777A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F000C0C-A8C3-471D-8097-7F767B1F41E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B1AE-AF25-4444-B120-01B06778777A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C0C-A8C3-471D-8097-7F767B1F4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B1AE-AF25-4444-B120-01B06778777A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C0C-A8C3-471D-8097-7F767B1F4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B1AE-AF25-4444-B120-01B06778777A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C0C-A8C3-471D-8097-7F767B1F41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B1AE-AF25-4444-B120-01B06778777A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0C0C-A8C3-471D-8097-7F767B1F41E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E5B1AE-AF25-4444-B120-01B06778777A}" type="datetimeFigureOut">
              <a:rPr lang="ru-RU" smtClean="0"/>
              <a:t>24.09.2012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000C0C-A8C3-471D-8097-7F767B1F41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04" y="642918"/>
            <a:ext cx="6000792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У </a:t>
            </a:r>
            <a:r>
              <a:rPr lang="ru-RU" sz="4800" b="1" dirty="0" err="1" smtClean="0"/>
              <a:t>д</a:t>
            </a:r>
            <a:r>
              <a:rPr lang="ru-RU" sz="4800" b="1" dirty="0" smtClean="0"/>
              <a:t> а </a:t>
            </a:r>
            <a:r>
              <a:rPr lang="ru-RU" sz="4800" b="1" dirty="0" err="1" smtClean="0"/>
              <a:t>р</a:t>
            </a:r>
            <a:r>
              <a:rPr lang="ru-RU" sz="4800" b="1" dirty="0" smtClean="0"/>
              <a:t> е </a:t>
            </a:r>
            <a:r>
              <a:rPr lang="ru-RU" sz="4800" b="1" dirty="0" err="1" smtClean="0"/>
              <a:t>н</a:t>
            </a:r>
            <a:r>
              <a:rPr lang="ru-RU" sz="4800" b="1" dirty="0" smtClean="0"/>
              <a:t> и е.</a:t>
            </a:r>
            <a:endParaRPr lang="ru-RU" sz="4800" b="1" dirty="0"/>
          </a:p>
        </p:txBody>
      </p:sp>
      <p:pic>
        <p:nvPicPr>
          <p:cNvPr id="1026" name="Picture 2" descr="C:\Documents and Settings\Admin.MICROSOF-D558CE\Мои документы\бурати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85926"/>
            <a:ext cx="7000924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.MICROSOF-D558CE\Мои документы\аист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357718" cy="328614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143504" y="1142984"/>
            <a:ext cx="32861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dirty="0" smtClean="0"/>
              <a:t>аист</a:t>
            </a:r>
            <a:endParaRPr lang="ru-RU" sz="11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4357694"/>
            <a:ext cx="1628780" cy="13430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4357694"/>
            <a:ext cx="1628780" cy="13430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4357694"/>
            <a:ext cx="1628780" cy="13430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4357694"/>
            <a:ext cx="1628780" cy="13430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857356" y="3571876"/>
            <a:ext cx="214314" cy="76409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785918" y="5000636"/>
            <a:ext cx="214393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.MICROSOF-D558CE\Мои документы\ворон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7298"/>
            <a:ext cx="6643734" cy="30003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357166"/>
            <a:ext cx="6143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в о </a:t>
            </a:r>
            <a:r>
              <a:rPr lang="ru-RU" sz="5400" b="1" dirty="0" err="1" smtClean="0">
                <a:solidFill>
                  <a:srgbClr val="7030A0"/>
                </a:solidFill>
              </a:rPr>
              <a:t>р</a:t>
            </a:r>
            <a:r>
              <a:rPr lang="ru-RU" sz="5400" b="1" dirty="0" smtClean="0">
                <a:solidFill>
                  <a:srgbClr val="7030A0"/>
                </a:solidFill>
              </a:rPr>
              <a:t> </a:t>
            </a:r>
            <a:r>
              <a:rPr lang="ru-RU" sz="5400" b="1" dirty="0" err="1" smtClean="0">
                <a:solidFill>
                  <a:srgbClr val="7030A0"/>
                </a:solidFill>
              </a:rPr>
              <a:t>о</a:t>
            </a:r>
            <a:r>
              <a:rPr lang="ru-RU" sz="5400" b="1" dirty="0" smtClean="0">
                <a:solidFill>
                  <a:srgbClr val="7030A0"/>
                </a:solidFill>
              </a:rPr>
              <a:t> </a:t>
            </a:r>
            <a:r>
              <a:rPr lang="ru-RU" sz="5400" b="1" dirty="0" err="1" smtClean="0">
                <a:solidFill>
                  <a:srgbClr val="7030A0"/>
                </a:solidFill>
              </a:rPr>
              <a:t>н</a:t>
            </a:r>
            <a:r>
              <a:rPr lang="ru-RU" sz="5400" b="1" dirty="0" smtClean="0">
                <a:solidFill>
                  <a:srgbClr val="7030A0"/>
                </a:solidFill>
              </a:rPr>
              <a:t> а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5357826"/>
            <a:ext cx="1200152" cy="112871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5357826"/>
            <a:ext cx="1143008" cy="1143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5357826"/>
            <a:ext cx="1143008" cy="1143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15008" y="5357826"/>
            <a:ext cx="1143008" cy="1143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58016" y="5357826"/>
            <a:ext cx="1143008" cy="1143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5357826"/>
            <a:ext cx="1143008" cy="1143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072066" y="4500570"/>
            <a:ext cx="214314" cy="76409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2465385" y="5893599"/>
            <a:ext cx="1928008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751401" y="5893599"/>
            <a:ext cx="1928008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.MICROSOF-D558CE\Мои документы\лебеди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4714908" cy="34290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429256" y="428604"/>
            <a:ext cx="3571900" cy="34163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7200" b="1" dirty="0" err="1" smtClean="0">
                <a:solidFill>
                  <a:srgbClr val="FFFF00"/>
                </a:solidFill>
              </a:rPr>
              <a:t>ле</a:t>
            </a:r>
            <a:r>
              <a:rPr lang="ru-RU" sz="7200" b="1" dirty="0" smtClean="0">
                <a:solidFill>
                  <a:srgbClr val="FFFF00"/>
                </a:solidFill>
              </a:rPr>
              <a:t>-</a:t>
            </a:r>
          </a:p>
          <a:p>
            <a:r>
              <a:rPr lang="ru-RU" sz="7200" b="1" dirty="0">
                <a:solidFill>
                  <a:srgbClr val="FFFF00"/>
                </a:solidFill>
              </a:rPr>
              <a:t> </a:t>
            </a:r>
            <a:r>
              <a:rPr lang="ru-RU" sz="7200" b="1" dirty="0" smtClean="0">
                <a:solidFill>
                  <a:srgbClr val="FFFF00"/>
                </a:solidFill>
              </a:rPr>
              <a:t>   </a:t>
            </a:r>
            <a:r>
              <a:rPr lang="ru-RU" sz="7200" b="1" dirty="0" err="1" smtClean="0">
                <a:solidFill>
                  <a:srgbClr val="FFFF00"/>
                </a:solidFill>
              </a:rPr>
              <a:t>бе</a:t>
            </a:r>
            <a:r>
              <a:rPr lang="ru-RU" sz="7200" b="1" dirty="0" smtClean="0">
                <a:solidFill>
                  <a:srgbClr val="FFFF00"/>
                </a:solidFill>
              </a:rPr>
              <a:t>-</a:t>
            </a:r>
          </a:p>
          <a:p>
            <a:r>
              <a:rPr lang="ru-RU" sz="7200" b="1" dirty="0" smtClean="0">
                <a:solidFill>
                  <a:srgbClr val="FFFF00"/>
                </a:solidFill>
              </a:rPr>
              <a:t>        </a:t>
            </a:r>
            <a:r>
              <a:rPr lang="ru-RU" sz="7200" b="1" dirty="0" err="1" smtClean="0">
                <a:solidFill>
                  <a:srgbClr val="FFFF00"/>
                </a:solidFill>
              </a:rPr>
              <a:t>ди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714884"/>
            <a:ext cx="1357322" cy="112871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4714884"/>
            <a:ext cx="1357322" cy="112871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4714884"/>
            <a:ext cx="1357322" cy="11287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4714884"/>
            <a:ext cx="1357322" cy="11287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4714884"/>
            <a:ext cx="1357322" cy="112871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768" y="4714884"/>
            <a:ext cx="1357322" cy="11287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428860" y="4000504"/>
            <a:ext cx="142876" cy="62121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143902" y="5286388"/>
            <a:ext cx="18565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143902" y="5285594"/>
            <a:ext cx="18565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858546" y="5285594"/>
            <a:ext cx="18565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.MICROSOF-D558CE\Мои документы\зам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4000528" cy="3500462"/>
          </a:xfrm>
          <a:prstGeom prst="rect">
            <a:avLst/>
          </a:prstGeom>
          <a:noFill/>
        </p:spPr>
      </p:pic>
      <p:pic>
        <p:nvPicPr>
          <p:cNvPr id="5123" name="Picture 3" descr="C:\Documents and Settings\Admin.MICROSOF-D558CE\Мои документы\замок на двер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13530">
            <a:off x="5363398" y="3072653"/>
            <a:ext cx="3519848" cy="325263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215074" y="1071546"/>
            <a:ext cx="914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768" y="1071546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072462" y="1071546"/>
            <a:ext cx="914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1071546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1071546"/>
            <a:ext cx="914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714884"/>
            <a:ext cx="914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4714884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4714884"/>
            <a:ext cx="914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00364" y="4714884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29058" y="4714884"/>
            <a:ext cx="914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5429256" y="1500174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430050" y="1499380"/>
            <a:ext cx="15716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1142976" y="5143512"/>
            <a:ext cx="18573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трелка вниз 24"/>
          <p:cNvSpPr/>
          <p:nvPr/>
        </p:nvSpPr>
        <p:spPr>
          <a:xfrm>
            <a:off x="7500958" y="357166"/>
            <a:ext cx="142876" cy="6212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1571604" y="4000504"/>
            <a:ext cx="142876" cy="6212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 flipV="1">
            <a:off x="357158" y="4643446"/>
            <a:ext cx="2643206" cy="171451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есяц 2"/>
          <p:cNvSpPr/>
          <p:nvPr/>
        </p:nvSpPr>
        <p:spPr>
          <a:xfrm>
            <a:off x="6929454" y="3786190"/>
            <a:ext cx="1528770" cy="2200284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четверенная стрелка 3"/>
          <p:cNvSpPr/>
          <p:nvPr/>
        </p:nvSpPr>
        <p:spPr>
          <a:xfrm>
            <a:off x="3428992" y="1857364"/>
            <a:ext cx="2714644" cy="2214578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ердце 4"/>
          <p:cNvSpPr/>
          <p:nvPr/>
        </p:nvSpPr>
        <p:spPr>
          <a:xfrm>
            <a:off x="571472" y="285728"/>
            <a:ext cx="2214578" cy="185738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7000892" y="357166"/>
            <a:ext cx="1785950" cy="157163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3.57391E-6 L 0.59062 -0.5561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5.09137E-6 L -0.66927 0.46172 " pathEditMode="relative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4.54314E-6 L 0.70885 0.62966 " pathEditMode="relative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5.27412E-6 L -0.55903 -0.52441 " pathEditMode="relative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8927  -0.046 -0.16655  -0.113 -0.17188  C -0.177 -0.17854  -0.237 -0.11858  -0.241 -0.03198  C -0.246 0.04797  -0.204 0.12258  -0.144 0.12791  C -0.089 0.13191  -0.037 0.08261  -0.033 0.00799  C -0.029 -0.05996  -0.064 -0.12391  -0.115 -0.12924  C -0.162 -0.13324  -0.206 -0.09194  -0.209 -0.02931  C -0.212 0.02665  -0.184 0.08128  -0.142 0.08394  C -0.104 0.08794  -0.068 0.05596  -0.065 0.00533  C -0.063 -0.03997  -0.084 -0.08394  -0.117 -0.08661  C -0.146 -0.08927  -0.175 -0.06529  -0.177 -0.02665  C -0.179 0.00666  -0.164 0.03864  -0.14 0.0413  C -0.12 0.04397  -0.099 0.02931  -0.098 0.00266  C -0.096 -0.01865  -0.104 -0.0413  -0.119 -0.04397  C -0.131 -0.04397  -0.143 -0.03864  -0.145 -0.02398  C -0.146 -0.01466  -0.144 -0.00533  -0.138 -0.00133  C -0.135 0  -0.133 0  -0.13 -0.00133  E" pathEditMode="relative" ptsTypes="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.MICROSOF-D558CE\Мои документы\вперед к знания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398" y="642918"/>
            <a:ext cx="7803254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</TotalTime>
  <Words>21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2012-09-24T12:48:18Z</dcterms:created>
  <dcterms:modified xsi:type="dcterms:W3CDTF">2012-09-24T14:42:07Z</dcterms:modified>
</cp:coreProperties>
</file>