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Везде и всюду правила,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надо знать всегда: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овая папка\20140413_114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4829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01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них не выйдут в плаванье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гавани суда.</a:t>
            </a:r>
          </a:p>
        </p:txBody>
      </p:sp>
      <p:pic>
        <p:nvPicPr>
          <p:cNvPr id="2050" name="Picture 2" descr="C:\Documents and Settings\User\Рабочий стол\Новая папка\20140413_114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44824"/>
            <a:ext cx="7964046" cy="44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Выходят в рейс по правилам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Полярник и пилот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C:\Documents and Settings\User\Рабочий стол\Новая папка\20140413_112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4156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имеют правила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Шофёр и пешеход.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Новая папка\20140413_112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городу, по улице не ходят просто так: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не знаешь правила, легко попасть впросак.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User\Рабочий стол\Новая папка\20140413_112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время будь внимательным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помни наперёд: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\Рабочий стол\Новая папка\20140413_112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имеют правила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Шофёр и пешеход.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User\Рабочий стол\Новая папка\20140413_111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30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Везде и всюду правила,  Их надо знать всегда:  </vt:lpstr>
      <vt:lpstr> Без них не выйдут в плаванье  Из гавани суда.</vt:lpstr>
      <vt:lpstr>Выходят в рейс по правилам Полярник и пилот.</vt:lpstr>
      <vt:lpstr>Свои имеют правила  Шофёр и пешеход.</vt:lpstr>
      <vt:lpstr>По городу, по улице не ходят просто так:  Когда не знаешь правила, легко попасть впросак.</vt:lpstr>
      <vt:lpstr>Всё время будь внимательным  И помни наперёд:</vt:lpstr>
      <vt:lpstr>Свои имеют правила Шофёр и пешеход.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Везде и всюду правила, Их надо знать всегда    :            </dc:title>
  <cp:lastModifiedBy>Елена</cp:lastModifiedBy>
  <cp:revision>15</cp:revision>
  <dcterms:modified xsi:type="dcterms:W3CDTF">2014-04-15T14:00:13Z</dcterms:modified>
</cp:coreProperties>
</file>