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5" r:id="rId9"/>
    <p:sldId id="274" r:id="rId10"/>
    <p:sldId id="262" r:id="rId11"/>
    <p:sldId id="263" r:id="rId12"/>
    <p:sldId id="264" r:id="rId13"/>
    <p:sldId id="266" r:id="rId14"/>
    <p:sldId id="276" r:id="rId15"/>
    <p:sldId id="275" r:id="rId16"/>
    <p:sldId id="267" r:id="rId17"/>
    <p:sldId id="273" r:id="rId18"/>
    <p:sldId id="272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4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5039A-F885-4397-AAA6-1C38DD6B3B54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69D32-2A14-4601-A73B-8E5491DA51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89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rgbClr val="FFFF0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54461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МНЕМОТАБЛИЦЫ ПО ЛЕКСИЧЕСКИМ ТЕМАМ</a:t>
            </a:r>
            <a:endParaRPr lang="ru-RU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«Домашние животные»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Директор\Desktop\Мухина\мнемотаблицы\DSC04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93057"/>
            <a:ext cx="6939509" cy="47554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«Дикие животные жарких и холодных стран»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Директор\Desktop\Мухина\мнемотаблицы\DSC04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12768" cy="50611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0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710" y="2149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«Рыбы»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Директор\Desktop\Мухина\мнемотаблицы\DSC04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340768"/>
            <a:ext cx="6973786" cy="49968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75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ректор\Desktop\Мухина\мнемотаблицы\DSC04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7368"/>
            <a:ext cx="7438132" cy="53959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47094"/>
            <a:ext cx="27844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«Одежда»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0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676" y="370652"/>
            <a:ext cx="48555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«Головные уборы»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Директор\Desktop\Мухина\Головные убор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623983" cy="413346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451991"/>
            <a:ext cx="2294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«Обувь»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Директор\Desktop\Мухина\Обувь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0" y="1412776"/>
            <a:ext cx="8515186" cy="47423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ректор\Desktop\Мухина\мнемотаблицы\DSC04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47651"/>
            <a:ext cx="7639906" cy="5218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36523"/>
            <a:ext cx="25420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«Посуда»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9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иректор\Desktop\Мухина\чЕЛОВЕ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1340768"/>
            <a:ext cx="8686265" cy="46085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332656"/>
            <a:ext cx="2830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«Человек»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0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иректор\Desktop\Мухина\Цветы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8" y="1124744"/>
            <a:ext cx="8538172" cy="51851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8432" y="188640"/>
            <a:ext cx="2348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«Цветы»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6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2667" y="1340768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 ВНИМАНИЕ!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721499"/>
          </a:xfrm>
        </p:spPr>
        <p:txBody>
          <a:bodyPr/>
          <a:lstStyle/>
          <a:p>
            <a:pPr marL="0" indent="432000"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проблема развития связной речи становится более актуальной.</a:t>
            </a:r>
          </a:p>
          <a:p>
            <a:pPr marL="0" indent="432000"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мною представлена работа по формированию лексики и грамматического строя речи в старшей и подготовительной группе.</a:t>
            </a:r>
          </a:p>
          <a:p>
            <a:pPr marL="0" indent="432000"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работа представляет собой результат накопленного опыта по коррекции связной речи у детей, как с нормой развития, так и с задержкой психического развития.</a:t>
            </a:r>
          </a:p>
          <a:p>
            <a:pPr indent="4320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5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«Игрушки»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852936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1.Цвет.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Форма.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Размер.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Материал.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Детали.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 играть?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иректор\Desktop\Мухина\мнемотаблицы\DSC04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12776"/>
            <a:ext cx="6007364" cy="42775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1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ректор\Desktop\Мухина\мнемотаблицы\DSC042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6673220" cy="467721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805" y="3804602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Цвет.</a:t>
            </a:r>
          </a:p>
          <a:p>
            <a:pPr marL="342900" indent="-342900">
              <a:buAutoNum type="arabicPeriod" startAt="2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Форма.</a:t>
            </a:r>
          </a:p>
          <a:p>
            <a:pPr marL="342900" indent="-342900">
              <a:buAutoNum type="arabicPeriod" startAt="2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играть?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ректор\Desktop\Мухина\мнемотаблицы\DSC04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56" y="1484784"/>
            <a:ext cx="5937349" cy="432048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081121"/>
            <a:ext cx="488980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растет?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приготовить?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63958"/>
            <a:ext cx="64084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«Овощи, фрукты, ягоды»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4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ректор\Desktop\Мухина\мнемотаблицы\DSC04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36062" cy="554461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7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6523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«Времена года»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Директор\Desktop\Мухина\времена года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32" y="1045485"/>
            <a:ext cx="6198459" cy="45147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204864"/>
            <a:ext cx="245131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Солнце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определенное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года).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Земля.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Деревья.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Какую одежду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носят люди.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Птицы.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Звери.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Занятия детей.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«Птицы»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Директор\Desktop\Мухина\мнемотаблицы\DSC042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30" y="1193451"/>
            <a:ext cx="6059423" cy="439578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749" y="2924944"/>
            <a:ext cx="43293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1.Перелетная или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зимующая птица.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Части тела.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Цвет оперенья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Чем питается?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Где живет?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Как птицы помогают людям?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ректор\Desktop\Мухина\Домашние птиц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8343740" cy="410445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4657" y="416234"/>
            <a:ext cx="5174686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«Домашние птицы»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9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246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МНЕМОТАБЛИЦЫ ПО ЛЕКСИЧЕСКИМ ТЕМАМ</vt:lpstr>
      <vt:lpstr>Презентация PowerPoint</vt:lpstr>
      <vt:lpstr>«Игрушки»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«Птицы»</vt:lpstr>
      <vt:lpstr>Презентация PowerPoint</vt:lpstr>
      <vt:lpstr>«Домашние животные»</vt:lpstr>
      <vt:lpstr>«Дикие животные жарких и холодных стран»</vt:lpstr>
      <vt:lpstr>«Рыбы»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МНЕМОТАБЛИЦЫ ПО ЛЕКСИЧЕСКИМ ТЕМАМ</dc:title>
  <dc:creator>Директор</dc:creator>
  <cp:lastModifiedBy>Директор</cp:lastModifiedBy>
  <cp:revision>16</cp:revision>
  <dcterms:created xsi:type="dcterms:W3CDTF">2016-03-10T06:57:18Z</dcterms:created>
  <dcterms:modified xsi:type="dcterms:W3CDTF">2016-03-10T10:20:09Z</dcterms:modified>
</cp:coreProperties>
</file>