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12" r:id="rId2"/>
    <p:sldMasterId id="2147483824" r:id="rId3"/>
    <p:sldMasterId id="2147483836" r:id="rId4"/>
    <p:sldMasterId id="2147483860" r:id="rId5"/>
  </p:sldMasterIdLst>
  <p:sldIdLst>
    <p:sldId id="279" r:id="rId6"/>
    <p:sldId id="272" r:id="rId7"/>
    <p:sldId id="257" r:id="rId8"/>
    <p:sldId id="258" r:id="rId9"/>
    <p:sldId id="261" r:id="rId10"/>
    <p:sldId id="262" r:id="rId11"/>
    <p:sldId id="264" r:id="rId12"/>
    <p:sldId id="266" r:id="rId13"/>
    <p:sldId id="278" r:id="rId14"/>
    <p:sldId id="277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9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11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5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23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7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7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5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8"/>
            <a:ext cx="6096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8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180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565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67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337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811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020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79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274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717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53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471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3578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010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11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88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5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9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FB5F-78E3-4D8A-A9FD-97C14DDC19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81C6E2-E585-4E05-8627-A7E16402C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3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1939" y="1316202"/>
            <a:ext cx="8001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 свой шкафчик в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приемной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5278" y="5515170"/>
            <a:ext cx="6770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и художники  -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группы №7 «Радуга»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4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678" y="329351"/>
            <a:ext cx="4007615" cy="6202077"/>
          </a:xfrm>
        </p:spPr>
      </p:pic>
      <p:sp>
        <p:nvSpPr>
          <p:cNvPr id="2" name="TextBox 1"/>
          <p:cNvSpPr txBox="1"/>
          <p:nvPr/>
        </p:nvSpPr>
        <p:spPr>
          <a:xfrm>
            <a:off x="4987409" y="859491"/>
            <a:ext cx="432364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Это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мой шкафчик. Зовут его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Колян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Коляныч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Он сделан из дерева. Он очень веселый, но обидчивый. 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Иногда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болеет. У него ломаются двери, выпадают винты. Он дружит с другими шкафчиками и ребятами. 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протирают и чинят, он чувствует себя, как новый. Он очень любит своего хозяина и когда порядок. 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его делал, то думал, что он долго прослужит и будет полезным.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20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3179" y="428504"/>
            <a:ext cx="8596668" cy="1831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23" y="2269947"/>
            <a:ext cx="5059485" cy="44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922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428179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родители!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 предложить детям придумать сказку про свой шкафчик в приемной и нарисовать иллюстрацию. Единственная просьба – формат А 4. Цвет бумаги по вашему желанию. Обязательна подпись автора.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данного задания является – развитие творчества и речи, а также воспитание культурно-гигиенических </a:t>
            </a:r>
            <a:r>
              <a:rPr lang="ru-RU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 оформлены в единую книгу. 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может быть сделан шкафчик?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ли у шкафа меняться настроение?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ли шкаф болеть?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ли у шкафчика друзья?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шкаф испытывает, когда его протирают и чинят?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 ли своего хозяина шкафчик?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что думал мастер, когда мастерил шкафчик?</a:t>
            </a: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4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1856889"/>
            <a:ext cx="5313420" cy="375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056" y="381553"/>
            <a:ext cx="8534400" cy="1507067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первая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книжка: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215" y="1239246"/>
            <a:ext cx="7007470" cy="11874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любимый шкафчик»</a:t>
            </a:r>
            <a:endParaRPr lang="ru-RU" sz="4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29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6590" y="384121"/>
            <a:ext cx="6142511" cy="5929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8770" y="1026722"/>
            <a:ext cx="3877407" cy="49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Это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шкафчик. Я в нем храню все стеклянные игрушки, которые иногда разбиваются. </a:t>
            </a:r>
            <a:endParaRPr lang="ru-RU" b="1" i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шкафчика всегда хорошее настроение, он смотрит на мои стеклянные игрушки. Когда приходит мастер, он радуется ему, потому что мастер умет все делать. </a:t>
            </a:r>
            <a:endParaRPr lang="ru-RU" b="1" i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шкафчик заплакал, потому что я его нечаянно «шатнула», игрушка упала и разбилась игрушка.</a:t>
            </a:r>
            <a:endParaRPr lang="ru-RU" sz="12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ru-RU" b="1" i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 Л.</a:t>
            </a:r>
            <a:endParaRPr lang="ru-RU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8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++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878" y="190003"/>
            <a:ext cx="3905866" cy="630851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89464" y="1168593"/>
            <a:ext cx="733966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7739" y="1691322"/>
            <a:ext cx="4429496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Мой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шкафчик всех любит. Он сделан из дерева. Шкаф был красного цвета.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Шкафу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нравится, когда аккуратно расположены вещи, и он говорит мне: «Какой я аккуратный».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Шкаф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любит, когда с ним здороваются. А еще ему нравится, когда внутри моют и сверху тоже.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сразу хочется посмотреть в зеркало и сказать: «Какой же я красивый».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В.Г.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65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48" y="581891"/>
            <a:ext cx="4629446" cy="5593278"/>
          </a:xfrm>
        </p:spPr>
      </p:pic>
      <p:sp>
        <p:nvSpPr>
          <p:cNvPr id="6" name="Прямоугольник 5"/>
          <p:cNvSpPr/>
          <p:nvPr/>
        </p:nvSpPr>
        <p:spPr>
          <a:xfrm>
            <a:off x="5180154" y="1337121"/>
            <a:ext cx="4322618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Мой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шкафчик сделан из досок, зовут его Кузя.  У моего шкафчика меняется настроение.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протирают, ему становится щекотно и ему смешно, он громко – громко смеется.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шкафчик всегда здоровый, и он никогда не болеет. У моего Кузи очень много друзей, зовут их Рома, Артем и Егор.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мастерил этот шкафчик, я думал, что у него не отвалятся дверцы.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М.Ш.</a:t>
            </a:r>
            <a:endParaRPr 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59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833" y="263115"/>
            <a:ext cx="4028013" cy="6268314"/>
          </a:xfrm>
        </p:spPr>
      </p:pic>
      <p:sp>
        <p:nvSpPr>
          <p:cNvPr id="4" name="Прямоугольник 3"/>
          <p:cNvSpPr/>
          <p:nvPr/>
        </p:nvSpPr>
        <p:spPr>
          <a:xfrm>
            <a:off x="4138816" y="386863"/>
            <a:ext cx="5462384" cy="623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Жил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поживал в одном саду шкафчик. Его привезли от искусного мастера.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с любовью его сделал и сказал: «Будь добрым и аккуратным» И шкафчик помнил его слова. Когда его привезли в детский сад, он подружился с одним мальчиком.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мальчик после прогулки бросал вещи, не разбирая правильно, шкафчик ему тихонько напоминал: «Нельзя быть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неряхой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этому мальчику становилось стыдно, он сразу раскладывал вещи аккуратно. Ему очень хотелось стать учеником, а хороший ученик всегда все делает аккуратно и перед трудностями не сдается.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полюбил свой шкафчик и ему даже хотелось, чтобы он с ним пошел в школу. А еще он перестал драться, потому что у него появилось много друзей.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Е.М.  </a:t>
            </a:r>
            <a:endParaRPr lang="ru-RU" sz="1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7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7" y="619002"/>
            <a:ext cx="4292930" cy="571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9510" y="403869"/>
            <a:ext cx="5329128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был шкаф. Он был красивый ну прямо очень – очень. Так что люди на него любовались. 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сделан из пластмассы и любил меня, и я его тоже. Он был розового цвета. Шкаф был очень вежливым. 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– то приходил, он говорил: «Здравствуйте!», а когда уходили, он тихонько поизносил: «до свидания». </a:t>
            </a:r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Ему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нравилось, когда было много гостей. Всегда у него было доброе настроение.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864610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А.К.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36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328" y="275284"/>
            <a:ext cx="4772713" cy="598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74444" y="816845"/>
            <a:ext cx="4558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Жил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шкаф. Он был вежливый, потому что при встрече всем говорил: «Здравствуйте», а когда все уходили говорил: «До свидания!».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Он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очень аккуратным. Ему нравилось, когда протирали пыль на полочках.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 всегда вещи лежали очень красиво. А обувь он ставил на самую нижнюю полочку, никогда не забывал об этом. И были у него друзья Артем, Рома, Вадим.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свой шкафчик, думаю, он меня тоже любит, потому что я слушаю его, не бью, не дергаю и защищаю его.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Желаю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у всех был такой же хороший шкафчик, как у меня и чтоб все хозяева заботились о нем.    </a:t>
            </a:r>
          </a:p>
          <a:p>
            <a:pPr algn="r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М.Г.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94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праведливость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ffc1f1482a57546757767fffde512712</Template>
  <TotalTime>170</TotalTime>
  <Words>87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Справедливость</vt:lpstr>
      <vt:lpstr>Поток</vt:lpstr>
      <vt:lpstr>Официальная</vt:lpstr>
      <vt:lpstr>Тема Office</vt:lpstr>
      <vt:lpstr>Грань</vt:lpstr>
      <vt:lpstr>Слайд 1</vt:lpstr>
      <vt:lpstr>Слайд 2</vt:lpstr>
      <vt:lpstr>Наша первая книжка:</vt:lpstr>
      <vt:lpstr>Слайд 4</vt:lpstr>
      <vt:lpstr>++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первая книжка</dc:title>
  <dc:creator>Александр</dc:creator>
  <cp:lastModifiedBy>папа</cp:lastModifiedBy>
  <cp:revision>21</cp:revision>
  <dcterms:created xsi:type="dcterms:W3CDTF">2015-10-01T08:15:44Z</dcterms:created>
  <dcterms:modified xsi:type="dcterms:W3CDTF">2016-03-09T05:04:56Z</dcterms:modified>
</cp:coreProperties>
</file>