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/>
              <a:t>Мелодекламация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«ШАР»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Музыкальный руководитель: Каргина В.В.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Учитель-логопед: Власова Е.С.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23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за хвостик привязать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2592288" cy="3981014"/>
          </a:xfrm>
        </p:spPr>
      </p:pic>
    </p:spTree>
    <p:extLst>
      <p:ext uri="{BB962C8B-B14F-4D97-AF65-F5344CB8AC3E}">
        <p14:creationId xmlns:p14="http://schemas.microsoft.com/office/powerpoint/2010/main" val="29979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веревку я схвачу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986377" cy="3888432"/>
          </a:xfrm>
        </p:spPr>
      </p:pic>
    </p:spTree>
    <p:extLst>
      <p:ext uri="{BB962C8B-B14F-4D97-AF65-F5344CB8AC3E}">
        <p14:creationId xmlns:p14="http://schemas.microsoft.com/office/powerpoint/2010/main" val="23928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с шаром полечу!!!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4968552" cy="3105345"/>
          </a:xfrm>
        </p:spPr>
      </p:pic>
    </p:spTree>
    <p:extLst>
      <p:ext uri="{BB962C8B-B14F-4D97-AF65-F5344CB8AC3E}">
        <p14:creationId xmlns:p14="http://schemas.microsoft.com/office/powerpoint/2010/main" val="10580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312990" cy="5328592"/>
          </a:xfrm>
        </p:spPr>
      </p:pic>
    </p:spTree>
    <p:extLst>
      <p:ext uri="{BB962C8B-B14F-4D97-AF65-F5344CB8AC3E}">
        <p14:creationId xmlns:p14="http://schemas.microsoft.com/office/powerpoint/2010/main" val="18213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воздушный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5020" r="23681" b="3066"/>
          <a:stretch/>
        </p:blipFill>
        <p:spPr>
          <a:xfrm>
            <a:off x="2411760" y="1268760"/>
            <a:ext cx="4176464" cy="5277622"/>
          </a:xfrm>
        </p:spPr>
      </p:pic>
    </p:spTree>
    <p:extLst>
      <p:ext uri="{BB962C8B-B14F-4D97-AF65-F5344CB8AC3E}">
        <p14:creationId xmlns:p14="http://schemas.microsoft.com/office/powerpoint/2010/main" val="32501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воздушный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178" r="23479" b="1035"/>
          <a:stretch/>
        </p:blipFill>
        <p:spPr>
          <a:xfrm>
            <a:off x="2195736" y="1268760"/>
            <a:ext cx="4171878" cy="5446880"/>
          </a:xfrm>
        </p:spPr>
      </p:pic>
    </p:spTree>
    <p:extLst>
      <p:ext uri="{BB962C8B-B14F-4D97-AF65-F5344CB8AC3E}">
        <p14:creationId xmlns:p14="http://schemas.microsoft.com/office/powerpoint/2010/main" val="16340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Вырывается из рук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22219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Непослушный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4320480" cy="4320480"/>
          </a:xfrm>
        </p:spPr>
      </p:pic>
    </p:spTree>
    <p:extLst>
      <p:ext uri="{BB962C8B-B14F-4D97-AF65-F5344CB8AC3E}">
        <p14:creationId xmlns:p14="http://schemas.microsoft.com/office/powerpoint/2010/main" val="34317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Непослушный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838938" cy="4032448"/>
          </a:xfrm>
        </p:spPr>
      </p:pic>
    </p:spTree>
    <p:extLst>
      <p:ext uri="{BB962C8B-B14F-4D97-AF65-F5344CB8AC3E}">
        <p14:creationId xmlns:p14="http://schemas.microsoft.com/office/powerpoint/2010/main" val="681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потолку взлетает вдруг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69" y="1600200"/>
            <a:ext cx="5324662" cy="4525963"/>
          </a:xfrm>
        </p:spPr>
      </p:pic>
    </p:spTree>
    <p:extLst>
      <p:ext uri="{BB962C8B-B14F-4D97-AF65-F5344CB8AC3E}">
        <p14:creationId xmlns:p14="http://schemas.microsoft.com/office/powerpoint/2010/main" val="35773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мне его поймать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2816"/>
            <a:ext cx="2736304" cy="3609235"/>
          </a:xfrm>
        </p:spPr>
      </p:pic>
    </p:spTree>
    <p:extLst>
      <p:ext uri="{BB962C8B-B14F-4D97-AF65-F5344CB8AC3E}">
        <p14:creationId xmlns:p14="http://schemas.microsoft.com/office/powerpoint/2010/main" val="327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Мелодекламация «ШАР»</vt:lpstr>
      <vt:lpstr>Презентация PowerPoint</vt:lpstr>
      <vt:lpstr>Шар воздушный </vt:lpstr>
      <vt:lpstr>Шар воздушный</vt:lpstr>
      <vt:lpstr>Вырывается из рук</vt:lpstr>
      <vt:lpstr>Непослушный</vt:lpstr>
      <vt:lpstr>Непослушный</vt:lpstr>
      <vt:lpstr>К потолку взлетает вдруг</vt:lpstr>
      <vt:lpstr>Надо мне его поймать</vt:lpstr>
      <vt:lpstr>И за хвостик привязать</vt:lpstr>
      <vt:lpstr>За веревку я схвачу</vt:lpstr>
      <vt:lpstr>Вместе с шаром полечу!!!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Мелодекламация «ШАР»</dc:title>
  <cp:lastModifiedBy>User</cp:lastModifiedBy>
  <cp:revision>3</cp:revision>
  <dcterms:modified xsi:type="dcterms:W3CDTF">2016-03-17T16:38:50Z</dcterms:modified>
</cp:coreProperties>
</file>