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upload.wikimedia.org/wikipedia/commons/6/6e/Freshwater_angelfish_biodome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aquariumhome.ru/fish63.htm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www.aquariumhome.ru/fish33.htm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1%D0%B0%D1%80%D0%B1%D1%83%D1%81" TargetMode="External"/><Relationship Id="rId13" Type="http://schemas.openxmlformats.org/officeDocument/2006/relationships/hyperlink" Target="http://ru.wikipedia.org/wiki/%D0%9B%D0%B0%D0%B1%D0%B5%D0%BE_%D0%B4%D0%B2%D1%83%D1%85%D1%86%D0%B2%D0%B5%D1%82%D0%BD%D1%8B%D0%B9" TargetMode="External"/><Relationship Id="rId3" Type="http://schemas.openxmlformats.org/officeDocument/2006/relationships/hyperlink" Target="http://ru.wikipedia.org/wiki/%D0%90%D0%BA%D0%B2%D0%B0%D1%80%D0%B8%D1%83%D0%BC" TargetMode="External"/><Relationship Id="rId7" Type="http://schemas.openxmlformats.org/officeDocument/2006/relationships/hyperlink" Target="http://ru.wikipedia.org/wiki/%D0%93%D0%BE%D0%BB%D1%83%D0%B1%D0%BE%D0%B9_%D1%81%D0%BE%D0%BC%D0%B8%D0%BA-%D0%B0%D0%BD%D1%86%D0%B8%D1%81%D1%82%D1%80" TargetMode="External"/><Relationship Id="rId12" Type="http://schemas.openxmlformats.org/officeDocument/2006/relationships/hyperlink" Target="http://ru.wikipedia.org/w/index.php?title=%D0%9D%D0%B0%D0%BD%D0%BD%D0%BE%D1%81%D1%82%D0%BE%D0%BC%D1%83%D1%81&amp;action=edit&amp;redlink=1" TargetMode="External"/><Relationship Id="rId2" Type="http://schemas.openxmlformats.org/officeDocument/2006/relationships/hyperlink" Target="http://ru.wikipedia.org/wiki/%D0%A0%D1%8B%D0%B1%D0%B0" TargetMode="Externa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ru.wikipedia.org/wiki/%D0%94%D0%B0%D0%BD%D0%B8%D0%BE" TargetMode="External"/><Relationship Id="rId11" Type="http://schemas.openxmlformats.org/officeDocument/2006/relationships/hyperlink" Target="http://ru.wikipedia.org/wiki/%D0%9D%D0%B5%D0%BE%D0%BD-%D1%82%D0%B5%D1%82%D1%80%D0%B0" TargetMode="External"/><Relationship Id="rId5" Type="http://schemas.openxmlformats.org/officeDocument/2006/relationships/hyperlink" Target="http://ru.wikipedia.org/wiki/%D0%97%D0%BE%D0%BB%D0%BE%D1%82%D0%B0%D1%8F_%D1%80%D1%8B%D0%B1%D0%BA%D0%B0" TargetMode="External"/><Relationship Id="rId15" Type="http://schemas.openxmlformats.org/officeDocument/2006/relationships/hyperlink" Target="http://ru.wikipedia.org/wiki/%D0%93%D1%83%D0%BF%D0%BF%D0%B8" TargetMode="External"/><Relationship Id="rId10" Type="http://schemas.openxmlformats.org/officeDocument/2006/relationships/hyperlink" Target="http://ru.wikipedia.org/w/index.php?title=%D0%9F%D0%B0%D0%BD%D1%86%D0%B8%D1%80%D0%BD%D1%8B%D0%B5_%D1%81%D0%BE%D0%BC%D1%8B&amp;action=edit&amp;redlink=1" TargetMode="External"/><Relationship Id="rId4" Type="http://schemas.openxmlformats.org/officeDocument/2006/relationships/hyperlink" Target="http://ru.wikipedia.org/wiki/%D0%9A%D0%B8%D1%82%D0%B0%D0%B9" TargetMode="External"/><Relationship Id="rId9" Type="http://schemas.openxmlformats.org/officeDocument/2006/relationships/hyperlink" Target="http://ru.wikipedia.org/wiki/%D0%A1%D0%BA%D0%B0%D0%BB%D1%8F%D1%80%D0%B8%D1%8F" TargetMode="External"/><Relationship Id="rId14" Type="http://schemas.openxmlformats.org/officeDocument/2006/relationships/hyperlink" Target="http://ru.wikipedia.org/wiki/%D0%94%D0%B8%D1%81%D0%BA%D1%83%D1%8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qua-fish.info/Characoidei.php" TargetMode="External"/><Relationship Id="rId2" Type="http://schemas.openxmlformats.org/officeDocument/2006/relationships/hyperlink" Target="http://www.aqua-fish.info/Cyprinidae.php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hyperlink" Target="http://www.aqua-fish.info/Anabantidae.php" TargetMode="External"/><Relationship Id="rId4" Type="http://schemas.openxmlformats.org/officeDocument/2006/relationships/hyperlink" Target="http://www.aqua-fish.info/Aplocheilidae.ph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Класс</a:t>
            </a:r>
            <a:r>
              <a:rPr lang="ru-RU" dirty="0" smtClean="0"/>
              <a:t> </a:t>
            </a:r>
            <a:r>
              <a:rPr lang="ru-RU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Костные</a:t>
            </a:r>
            <a:r>
              <a:rPr lang="ru-RU" dirty="0" smtClean="0"/>
              <a:t> </a:t>
            </a:r>
            <a:r>
              <a:rPr lang="ru-RU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рыбы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Аквариумные рыбки.</a:t>
            </a:r>
            <a:endParaRPr lang="ru-RU" dirty="0"/>
          </a:p>
        </p:txBody>
      </p:sp>
      <p:pic>
        <p:nvPicPr>
          <p:cNvPr id="13314" name="Picture 2" descr="Файл:Freshwater angelfish biodom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0"/>
            <a:ext cx="3551201" cy="2663401"/>
          </a:xfrm>
          <a:prstGeom prst="rect">
            <a:avLst/>
          </a:prstGeom>
          <a:noFill/>
        </p:spPr>
      </p:pic>
      <p:pic>
        <p:nvPicPr>
          <p:cNvPr id="13316" name="Picture 4" descr="Лабео черный обитает в различных пресноводных водоемах Юго-Восточной Азии. Лабео черный - активная, территориальная рыбка. Ведет себя очень агрессивно. Для содержания лабео черного необходим просторный аквариум от 500 л воды. Лабео черный всеяден.">
            <a:hlinkClick r:id="rId4" tooltip="Лабео черный обитает в различных пресноводных водоемах Юго-Восточной Азии. Лабео черный - активная, территориальная рыбка. Ведет себя очень агрессивно. Для содержания лабео черного необходим просторный аквариум от 500 л воды. Лабео черный всеяден.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400" y="4016784"/>
            <a:ext cx="3879410" cy="2750830"/>
          </a:xfrm>
          <a:prstGeom prst="rect">
            <a:avLst/>
          </a:prstGeom>
          <a:noFill/>
        </p:spPr>
      </p:pic>
      <p:pic>
        <p:nvPicPr>
          <p:cNvPr id="13318" name="Picture 6" descr="В природе барбус огненный обитает в медленно текущих и стоячих водоемах Северо-Восточной части Индии. Барбус огненный подвижная, неприхотливая и миролюбивая рыбка. В аквариуме желательно содержать в стае не менее 6 особей. Держится в средних и нижних слоях воды. Для содержания барбуса огненного необходим закрытый аквариум объемом не менее 60 литров с приглушенным, рассеянным освещением">
            <a:hlinkClick r:id="rId6" tooltip="В природе барбус огненный обитает в медленно текущих и стоячих водоемах Северо-Восточной части Индии. Барбус огненный подвижная, неприхотливая и миролюбивая рыбка. В аквариуме желательно содержать в стае не менее 6 особей. Держится в средних и нижних слоях воды. Для содержания барбуса огненного необходим закрытый аквариум объемом не менее 60 литров с приглушенным, рассеянным освещением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357166"/>
            <a:ext cx="3500462" cy="21431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29124" y="485776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Выполнила: ученица 7 класса Симакова Люба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Учитель </a:t>
            </a:r>
            <a:r>
              <a:rPr lang="ru-RU" dirty="0" err="1" smtClean="0"/>
              <a:t>Отряскина</a:t>
            </a:r>
            <a:r>
              <a:rPr lang="ru-RU" smtClean="0"/>
              <a:t> Т.А.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7086600" cy="1828800"/>
          </a:xfrm>
        </p:spPr>
        <p:txBody>
          <a:bodyPr/>
          <a:lstStyle/>
          <a:p>
            <a:r>
              <a:rPr lang="ru-RU" dirty="0" smtClean="0"/>
              <a:t>Информационные ресурсы: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1589330">
            <a:off x="2322135" y="2929887"/>
            <a:ext cx="7086600" cy="1509712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Сайт Википедия.</a:t>
            </a:r>
            <a:endParaRPr lang="ru-RU" sz="4800" dirty="0"/>
          </a:p>
        </p:txBody>
      </p:sp>
      <p:pic>
        <p:nvPicPr>
          <p:cNvPr id="4098" name="Picture 2" descr="C:\Documents and Settings\Ученик\Рабочий стол\left_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0504"/>
            <a:ext cx="5734982" cy="2462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b="1" dirty="0" smtClean="0"/>
              <a:t>Аквариумные рыбы</a:t>
            </a:r>
            <a:r>
              <a:rPr lang="ru-RU" dirty="0" smtClean="0"/>
              <a:t> — декоративные </a:t>
            </a:r>
            <a:r>
              <a:rPr lang="ru-RU" dirty="0" smtClean="0">
                <a:hlinkClick r:id="rId2" action="ppaction://hlinkfile" tooltip="Рыба"/>
              </a:rPr>
              <a:t>рыбы</a:t>
            </a:r>
            <a:r>
              <a:rPr lang="ru-RU" dirty="0" smtClean="0"/>
              <a:t>, которых содержат в </a:t>
            </a:r>
            <a:r>
              <a:rPr lang="ru-RU" dirty="0" smtClean="0">
                <a:hlinkClick r:id="rId3" action="ppaction://hlinkfile" tooltip="Аквариум"/>
              </a:rPr>
              <a:t>аквариумах</a:t>
            </a:r>
            <a:r>
              <a:rPr lang="ru-RU" dirty="0" smtClean="0"/>
              <a:t>. Аквариумные рыбы берут своё начало из </a:t>
            </a:r>
            <a:r>
              <a:rPr lang="ru-RU" dirty="0" smtClean="0">
                <a:hlinkClick r:id="rId4" action="ppaction://hlinkfile" tooltip="Китай"/>
              </a:rPr>
              <a:t>Китая</a:t>
            </a:r>
            <a:r>
              <a:rPr lang="ru-RU" dirty="0" smtClean="0"/>
              <a:t>. Китайцы начали разводить аквариумных рыбок ещё с 2000 года до нашей эры.</a:t>
            </a:r>
          </a:p>
          <a:p>
            <a:r>
              <a:rPr lang="ru-RU" dirty="0" smtClean="0"/>
              <a:t>Для большей части аквариумных рыб характерны яркая декоративная окраска, причудливые формы тела и небольшие размеры. Самой популярной разновидностью аквариумных рыб считаются </a:t>
            </a:r>
            <a:r>
              <a:rPr lang="ru-RU" dirty="0" smtClean="0">
                <a:hlinkClick r:id="rId5" action="ppaction://hlinkfile" tooltip="Золотая рыбка"/>
              </a:rPr>
              <a:t>золотые рыбки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 популярным аквариумным рыбкам относятся следующие: </a:t>
            </a:r>
            <a:r>
              <a:rPr lang="ru-RU" dirty="0" smtClean="0">
                <a:hlinkClick r:id="rId5" action="ppaction://hlinkfile" tooltip="Золотая рыбка"/>
              </a:rPr>
              <a:t>золотые рыбки</a:t>
            </a:r>
            <a:r>
              <a:rPr lang="ru-RU" dirty="0" smtClean="0"/>
              <a:t>, </a:t>
            </a:r>
            <a:r>
              <a:rPr lang="ru-RU" dirty="0" err="1" smtClean="0">
                <a:hlinkClick r:id="rId6" action="ppaction://hlinkfile" tooltip="Данио"/>
              </a:rPr>
              <a:t>данио</a:t>
            </a:r>
            <a:r>
              <a:rPr lang="ru-RU" dirty="0" smtClean="0"/>
              <a:t>, </a:t>
            </a:r>
            <a:r>
              <a:rPr lang="ru-RU" dirty="0" err="1" smtClean="0">
                <a:hlinkClick r:id="rId7" action="ppaction://hlinkfile" tooltip="Голубой сомик-анцистр"/>
              </a:rPr>
              <a:t>ансциструс</a:t>
            </a:r>
            <a:r>
              <a:rPr lang="ru-RU" dirty="0" smtClean="0"/>
              <a:t>, </a:t>
            </a:r>
            <a:r>
              <a:rPr lang="ru-RU" dirty="0" err="1" smtClean="0">
                <a:hlinkClick r:id="rId8" action="ppaction://hlinkfile" tooltip="Барбус"/>
              </a:rPr>
              <a:t>барбусы</a:t>
            </a:r>
            <a:r>
              <a:rPr lang="ru-RU" dirty="0" smtClean="0"/>
              <a:t>, </a:t>
            </a:r>
            <a:r>
              <a:rPr lang="ru-RU" dirty="0" err="1" smtClean="0">
                <a:hlinkClick r:id="rId9" action="ppaction://hlinkfile" tooltip="Скалярия"/>
              </a:rPr>
              <a:t>скалярии</a:t>
            </a:r>
            <a:r>
              <a:rPr lang="ru-RU" dirty="0" smtClean="0"/>
              <a:t>, </a:t>
            </a:r>
            <a:r>
              <a:rPr lang="ru-RU" dirty="0" err="1" smtClean="0">
                <a:hlinkClick r:id="rId10" action="ppaction://hlinkfile" tooltip="Панцирные сомы (страница отсутствует)"/>
              </a:rPr>
              <a:t>сомики</a:t>
            </a:r>
            <a:r>
              <a:rPr lang="ru-RU" dirty="0" smtClean="0"/>
              <a:t>, </a:t>
            </a:r>
            <a:r>
              <a:rPr lang="ru-RU" dirty="0" smtClean="0">
                <a:hlinkClick r:id="rId11" action="ppaction://hlinkfile" tooltip="Неон-тетра"/>
              </a:rPr>
              <a:t>неоны</a:t>
            </a:r>
            <a:r>
              <a:rPr lang="ru-RU" dirty="0" smtClean="0"/>
              <a:t>, </a:t>
            </a:r>
            <a:r>
              <a:rPr lang="ru-RU" dirty="0" err="1" smtClean="0">
                <a:hlinkClick r:id="rId12" action="ppaction://hlinkfile" tooltip="Нанностомус (страница отсутствует)"/>
              </a:rPr>
              <a:t>нанностомусы</a:t>
            </a:r>
            <a:r>
              <a:rPr lang="ru-RU" dirty="0" smtClean="0"/>
              <a:t>, </a:t>
            </a:r>
            <a:r>
              <a:rPr lang="ru-RU" dirty="0" err="1" smtClean="0">
                <a:hlinkClick r:id="rId13" action="ppaction://hlinkfile" tooltip="Лабео двухцветный"/>
              </a:rPr>
              <a:t>лабео</a:t>
            </a:r>
            <a:r>
              <a:rPr lang="ru-RU" dirty="0" smtClean="0"/>
              <a:t>, </a:t>
            </a:r>
            <a:r>
              <a:rPr lang="ru-RU" dirty="0" err="1" smtClean="0">
                <a:hlinkClick r:id="rId14" action="ppaction://hlinkfile" tooltip="Дискус"/>
              </a:rPr>
              <a:t>дискусы</a:t>
            </a:r>
            <a:r>
              <a:rPr lang="ru-RU" dirty="0" smtClean="0"/>
              <a:t>, </a:t>
            </a:r>
            <a:r>
              <a:rPr lang="ru-RU" dirty="0" err="1" smtClean="0">
                <a:hlinkClick r:id="rId15" action="ppaction://hlinkfile" tooltip="Гуппи"/>
              </a:rPr>
              <a:t>гуппи</a:t>
            </a:r>
            <a:r>
              <a:rPr lang="ru-RU" dirty="0" smtClean="0"/>
              <a:t> и др.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143372" y="1785926"/>
            <a:ext cx="4329929" cy="3632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/>
              <a:t>Рыбы</a:t>
            </a:r>
            <a:r>
              <a:rPr lang="ru-RU" sz="1600" dirty="0" smtClean="0"/>
              <a:t> - холодноводные животные, то есть температура их тела близка к температуре окружающей среды и не превышает ее более чем на 0,5-1 градус (у тунцовых может разница может составить до 10 градусов). Поэтому скорость процессов обмена веществ у рыб зависит от температуры воды. Рыбы, как и всякое позвоночное животное, имеет скелет, мускулатуру, кожный покров, органы дыхания, выделения, размножения и чувств, пищеварительную, кровеносную и нервную системы.</a:t>
            </a:r>
            <a:endParaRPr lang="ru-RU" sz="1600" dirty="0"/>
          </a:p>
        </p:txBody>
      </p:sp>
      <p:pic>
        <p:nvPicPr>
          <p:cNvPr id="1026" name="Picture 2" descr="C:\Documents and Settings\Ученик\Рабочий стол\main_aqu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214554"/>
            <a:ext cx="5286380" cy="310913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Движение.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Движение рыбы начинают хвост и хвостовой плавник, которые сильным ударом посылают тело рыбы вперед. Спинной и анальный плавники обеспечивают равновесное положение тела. Грудные плавники перемещают тело рыбы при медленном плавании, служат рулем и вместе с брюшным и хвостовым плавниками обеспечивают равновесное положение тела при его недвижимости. Кроме того, некоторые виды рыб могут опираться на грудные плавники или передвигаться с их помощью по твердой поверхности. Брюшные плавники выполняют в основном функцию равновесия, но у некоторых видов изменены в присасывающийся диск, что позволяет рыбе присасываться к твердой поверхности.</a:t>
            </a:r>
            <a:endParaRPr lang="ru-RU" dirty="0"/>
          </a:p>
        </p:txBody>
      </p:sp>
      <p:pic>
        <p:nvPicPr>
          <p:cNvPr id="5122" name="Picture 2" descr="C:\Documents and Settings\Ученик\Рабочий стол\fishes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214422"/>
            <a:ext cx="2857500" cy="2219325"/>
          </a:xfrm>
          <a:prstGeom prst="rect">
            <a:avLst/>
          </a:prstGeom>
          <a:noFill/>
        </p:spPr>
      </p:pic>
      <p:pic>
        <p:nvPicPr>
          <p:cNvPr id="5123" name="Picture 3" descr="C:\Documents and Settings\Ученик\Рабочий стол\fishes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4643446"/>
            <a:ext cx="2857500" cy="19907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72132" y="3643314"/>
            <a:ext cx="30718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</a:rPr>
              <a:t>Плавники</a:t>
            </a:r>
            <a:endParaRPr lang="ru-RU" sz="40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Кровеносная система.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Кровь из сердца поступает в брюшную аорту, расположенную под жабрами. От аорты отходят четыре пары жаберных артерий, которые поднимаются к жаберным лепесткам, где и разветвляются в капилляры. Здесь происходит обогащение крови кислородом и выделение углекислого газа.</a:t>
            </a:r>
            <a:endParaRPr lang="ru-RU" dirty="0"/>
          </a:p>
        </p:txBody>
      </p:sp>
      <p:pic>
        <p:nvPicPr>
          <p:cNvPr id="5" name="Picture 2" descr="C:\Users\Ученик\Desktop\2_07_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4660165" cy="347515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Пищеварительная система.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Пищеварительная система рыб включает в себя головную (рот, ротовая полость и глотка) и туловищную кишки (остальная часть пищеварительного тракта, включая пищевод, желудок (есть не у всех рыб), пилорические придатки, поджелудочную железу, печень, желчный пузырь и кишечник).</a:t>
            </a:r>
            <a:endParaRPr lang="ru-RU" dirty="0"/>
          </a:p>
        </p:txBody>
      </p:sp>
      <p:pic>
        <p:nvPicPr>
          <p:cNvPr id="6" name="Picture 2" descr="C:\Users\Ученик\Desktop\2_07_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9046" y="2500306"/>
            <a:ext cx="4614954" cy="2918959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7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Нервная система.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Нервная система состоит из головного мозга, связанного с ним спинного мозга и сети нервов. Основная функция мозга заключается в том, чтобы получать и интерпретировать электрические сигналы от различных органов чувств – например, глаз, вкусовых почек, слуховых и осязательных органов, а также отвечать на них. Сам мозг состоит из трех сегментов: переднего мозга, среднего мозга и заднего мозга. Каждый сегмент связан с конкретными сенсорными входами. Например, задний мозг связан со вкусовыми рецепторами.</a:t>
            </a:r>
            <a:endParaRPr lang="ru-RU" dirty="0"/>
          </a:p>
        </p:txBody>
      </p:sp>
      <p:pic>
        <p:nvPicPr>
          <p:cNvPr id="5" name="Picture 2" descr="C:\Users\Ученик\Desktop\2_07_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5"/>
            <a:ext cx="4729688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Скелет.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643050"/>
            <a:ext cx="4038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Скелет рыб составляют: череп, позвоночник, ребра, плавники. Позвоночник образуют многочисленные двояковогнутые позвонки, каждый из которых имеет по два отростка. Позвоночник разделяется на два отдела — туловищный и хвостовой. Верхние дуги позвонков туловищного отдела смыкаются, образуя спинномозговой канал, где располагается спинной мозг. К нижним дугам этих позвонков присоединяются изогнутые тонкие, но крепкие остроконечные ребра, охраняющие грудно- брюшную полость от механического воздействия извне.</a:t>
            </a:r>
            <a:endParaRPr lang="ru-RU" dirty="0"/>
          </a:p>
        </p:txBody>
      </p:sp>
      <p:pic>
        <p:nvPicPr>
          <p:cNvPr id="5" name="Picture 2" descr="C:\Users\Ученик\Desktop\2_07_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1440" y="2214554"/>
            <a:ext cx="4862560" cy="2547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Подотряды.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Подотряд </a:t>
            </a:r>
            <a:r>
              <a:rPr lang="ru-RU" dirty="0" smtClean="0">
                <a:hlinkClick r:id="rId2" action="ppaction://hlinkfile"/>
              </a:rPr>
              <a:t>Карповые</a:t>
            </a:r>
            <a:endParaRPr lang="ru-RU" dirty="0" smtClean="0"/>
          </a:p>
          <a:p>
            <a:r>
              <a:rPr lang="ru-RU" dirty="0" smtClean="0"/>
              <a:t>Подотряд </a:t>
            </a:r>
            <a:r>
              <a:rPr lang="ru-RU" dirty="0" smtClean="0">
                <a:hlinkClick r:id="rId3" action="ppaction://hlinkfile"/>
              </a:rPr>
              <a:t>Хараковидные</a:t>
            </a:r>
            <a:endParaRPr lang="ru-RU" dirty="0" smtClean="0"/>
          </a:p>
          <a:p>
            <a:r>
              <a:rPr lang="ru-RU" dirty="0" smtClean="0"/>
              <a:t>Подотряд </a:t>
            </a:r>
            <a:r>
              <a:rPr lang="ru-RU" dirty="0" smtClean="0">
                <a:hlinkClick r:id="rId4" action="ppaction://hlinkfile"/>
              </a:rPr>
              <a:t>Аплохейловые</a:t>
            </a:r>
            <a:endParaRPr lang="ru-RU" dirty="0" smtClean="0"/>
          </a:p>
          <a:p>
            <a:r>
              <a:rPr lang="ru-RU" b="1" dirty="0" smtClean="0"/>
              <a:t>Подотряд </a:t>
            </a:r>
            <a:r>
              <a:rPr lang="ru-RU" b="1" dirty="0" smtClean="0">
                <a:hlinkClick r:id="rId5" action="ppaction://hlinkfile"/>
              </a:rPr>
              <a:t>Анабасовые </a:t>
            </a:r>
            <a:endParaRPr lang="ru-RU" dirty="0"/>
          </a:p>
        </p:txBody>
      </p:sp>
      <p:pic>
        <p:nvPicPr>
          <p:cNvPr id="3074" name="Picture 2" descr="C:\Documents and Settings\Ученик\Рабочий стол\corydoras-_agassizi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643050"/>
            <a:ext cx="4452395" cy="3190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137</TotalTime>
  <Words>460</Words>
  <Application>Microsoft Office PowerPoint</Application>
  <PresentationFormat>Экран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Класс Костные рыбы</vt:lpstr>
      <vt:lpstr>Характеристика.</vt:lpstr>
      <vt:lpstr>Характеристика.</vt:lpstr>
      <vt:lpstr>Движение.</vt:lpstr>
      <vt:lpstr>Кровеносная система.</vt:lpstr>
      <vt:lpstr>Пищеварительная система.</vt:lpstr>
      <vt:lpstr>Нервная система.</vt:lpstr>
      <vt:lpstr>Скелет.</vt:lpstr>
      <vt:lpstr>Подотряды.</vt:lpstr>
      <vt:lpstr>Информационные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 Костные рыбы</dc:title>
  <dc:creator>Ученик</dc:creator>
  <cp:lastModifiedBy>Учитель</cp:lastModifiedBy>
  <cp:revision>29</cp:revision>
  <dcterms:created xsi:type="dcterms:W3CDTF">2011-02-08T08:48:54Z</dcterms:created>
  <dcterms:modified xsi:type="dcterms:W3CDTF">2011-09-22T07:37:40Z</dcterms:modified>
</cp:coreProperties>
</file>