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6E32E9-441C-4211-A872-37ACC138EDCF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18DD2C-C482-4BFE-AC09-6A47BA3BA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501122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«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Специальные    знаки». 1 класс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.MICROSOF-D558CE\Мои документы\велосипед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2357454" cy="210979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.MICROSOF-D558CE\Мои документы\остожно дет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071546"/>
            <a:ext cx="2500330" cy="221457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.MICROSOF-D558CE\Мои документы\светофор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714620"/>
            <a:ext cx="2071702" cy="3500462"/>
          </a:xfrm>
          <a:prstGeom prst="rect">
            <a:avLst/>
          </a:prstGeom>
          <a:noFill/>
        </p:spPr>
      </p:pic>
      <p:pic>
        <p:nvPicPr>
          <p:cNvPr id="1029" name="Picture 5" descr="C:\Documents and Settings\Admin.MICROSOF-D558CE\Мои документы\пешеходный переход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714752"/>
            <a:ext cx="2488900" cy="221457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.MICROSOF-D558CE\Мои документы\въезд запрещен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3714752"/>
            <a:ext cx="2286006" cy="228600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071670" y="6215082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Дорожные     знаки.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85723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Автор: Антипова А.Л., г. Донецк РО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Знаки препинания.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Admin.MICROSOF-D558CE\Мои документы\лиц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290"/>
            <a:ext cx="3357586" cy="285752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.MICROSOF-D558CE\Мои документы\все знак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53062"/>
            <a:ext cx="4143404" cy="3590648"/>
          </a:xfrm>
          <a:prstGeom prst="rect">
            <a:avLst/>
          </a:prstGeom>
          <a:noFill/>
        </p:spPr>
      </p:pic>
      <p:pic>
        <p:nvPicPr>
          <p:cNvPr id="2052" name="Picture 4" descr="C:\Documents and Settings\Admin.MICROSOF-D558CE\Мои документы\восклицательный знак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14307">
            <a:off x="1357290" y="1000108"/>
            <a:ext cx="2014542" cy="167878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.MICROSOF-D558CE\Мои документы\точка запятая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86064">
            <a:off x="5286380" y="3929066"/>
            <a:ext cx="3002288" cy="2286006"/>
          </a:xfrm>
          <a:prstGeom prst="rect">
            <a:avLst/>
          </a:prstGeom>
          <a:noFill/>
        </p:spPr>
      </p:pic>
      <p:pic>
        <p:nvPicPr>
          <p:cNvPr id="2054" name="Picture 6" descr="C:\Documents and Settings\Admin.MICROSOF-D558CE\Мои документы\тире кавычки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500306"/>
            <a:ext cx="19526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78661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Знаки арифметических действий.</a:t>
            </a:r>
            <a:endParaRPr lang="ru-RU" sz="2400" b="1" dirty="0"/>
          </a:p>
        </p:txBody>
      </p:sp>
      <p:pic>
        <p:nvPicPr>
          <p:cNvPr id="3075" name="Picture 3" descr="C:\Documents and Settings\Admin.MICROSOF-D558CE\Мои документы\сов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73000">
            <a:off x="5357818" y="1071546"/>
            <a:ext cx="3333764" cy="2714644"/>
          </a:xfrm>
          <a:prstGeom prst="rect">
            <a:avLst/>
          </a:prstGeom>
          <a:noFill/>
        </p:spPr>
      </p:pic>
      <p:pic>
        <p:nvPicPr>
          <p:cNvPr id="3076" name="Picture 4" descr="C:\Documents and Settings\Admin.MICROSOF-D558CE\Мои документы\цифры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2459">
            <a:off x="357158" y="1000108"/>
            <a:ext cx="3786214" cy="2000264"/>
          </a:xfrm>
          <a:prstGeom prst="rect">
            <a:avLst/>
          </a:prstGeom>
          <a:noFill/>
        </p:spPr>
      </p:pic>
      <p:pic>
        <p:nvPicPr>
          <p:cNvPr id="3077" name="Picture 5" descr="C:\Documents and Settings\Admin.MICROSOF-D558CE\Мои документы\плюс минус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357562"/>
            <a:ext cx="3857652" cy="3274242"/>
          </a:xfrm>
          <a:prstGeom prst="rect">
            <a:avLst/>
          </a:prstGeom>
          <a:noFill/>
        </p:spPr>
      </p:pic>
      <p:pic>
        <p:nvPicPr>
          <p:cNvPr id="3078" name="Picture 6" descr="C:\Documents and Settings\Admin.MICROSOF-D558CE\Мои документы\умножить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24118">
            <a:off x="5273956" y="4000504"/>
            <a:ext cx="338243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42852"/>
            <a:ext cx="421484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Музыкальные знаки.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Admin.MICROSOF-D558CE\Мои документы\смешари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857520" cy="2357454"/>
          </a:xfrm>
          <a:prstGeom prst="rect">
            <a:avLst/>
          </a:prstGeom>
          <a:noFill/>
        </p:spPr>
      </p:pic>
      <p:pic>
        <p:nvPicPr>
          <p:cNvPr id="4099" name="Picture 3" descr="C:\Documents and Settings\Admin.MICROSOF-D558CE\Мои документы\нотный ряд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60009">
            <a:off x="2845003" y="1862258"/>
            <a:ext cx="5572163" cy="1762134"/>
          </a:xfrm>
          <a:prstGeom prst="rect">
            <a:avLst/>
          </a:prstGeom>
          <a:noFill/>
        </p:spPr>
      </p:pic>
      <p:pic>
        <p:nvPicPr>
          <p:cNvPr id="4100" name="Picture 4" descr="C:\Documents and Settings\Admin.MICROSOF-D558CE\Мои документы\скрипичный ключ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071942"/>
            <a:ext cx="2286016" cy="2286016"/>
          </a:xfrm>
          <a:prstGeom prst="rect">
            <a:avLst/>
          </a:prstGeom>
          <a:noFill/>
        </p:spPr>
      </p:pic>
      <p:pic>
        <p:nvPicPr>
          <p:cNvPr id="4101" name="Picture 5" descr="C:\Documents and Settings\Admin.MICROSOF-D558CE\Мои документы\нотный стан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14818"/>
            <a:ext cx="2357454" cy="2071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242889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БУКВЫ,   ЦИФРЫ.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Admin.MICROSOF-D558CE\Мои документы\малыш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290"/>
            <a:ext cx="3676666" cy="2643206"/>
          </a:xfrm>
          <a:prstGeom prst="rect">
            <a:avLst/>
          </a:prstGeom>
          <a:noFill/>
        </p:spPr>
      </p:pic>
      <p:pic>
        <p:nvPicPr>
          <p:cNvPr id="5123" name="Picture 3" descr="C:\Documents and Settings\Admin.MICROSOF-D558CE\Мои документы\буква 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429000"/>
            <a:ext cx="3500462" cy="3000396"/>
          </a:xfrm>
          <a:prstGeom prst="rect">
            <a:avLst/>
          </a:prstGeom>
          <a:noFill/>
        </p:spPr>
      </p:pic>
      <p:pic>
        <p:nvPicPr>
          <p:cNvPr id="5124" name="Picture 4" descr="C:\Documents and Settings\Admin.MICROSOF-D558CE\Мои документы\АБВ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142984"/>
            <a:ext cx="3429024" cy="2428892"/>
          </a:xfrm>
          <a:prstGeom prst="rect">
            <a:avLst/>
          </a:prstGeom>
          <a:noFill/>
        </p:spPr>
      </p:pic>
      <p:pic>
        <p:nvPicPr>
          <p:cNvPr id="5125" name="Picture 5" descr="C:\Documents and Settings\Admin.MICROSOF-D558CE\Мои документы\буквы цифры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857628"/>
            <a:ext cx="3452836" cy="2589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61436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Обычные буквы – специальные знаки.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Documents and Settings\Admin.MICROSOF-D558CE\Мои документы\автобус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428736"/>
            <a:ext cx="2333628" cy="1750221"/>
          </a:xfrm>
          <a:prstGeom prst="rect">
            <a:avLst/>
          </a:prstGeom>
          <a:noFill/>
        </p:spPr>
      </p:pic>
      <p:pic>
        <p:nvPicPr>
          <p:cNvPr id="6147" name="Picture 3" descr="C:\Documents and Settings\Admin.MICROSOF-D558CE\Мои документы\указатель 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285860"/>
            <a:ext cx="2622947" cy="1952639"/>
          </a:xfrm>
          <a:prstGeom prst="rect">
            <a:avLst/>
          </a:prstGeom>
          <a:noFill/>
        </p:spPr>
      </p:pic>
      <p:pic>
        <p:nvPicPr>
          <p:cNvPr id="6148" name="Picture 4" descr="C:\Documents and Settings\Admin.MICROSOF-D558CE\Мои документы\учебная машин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000504"/>
            <a:ext cx="2238380" cy="2098481"/>
          </a:xfrm>
          <a:prstGeom prst="rect">
            <a:avLst/>
          </a:prstGeom>
          <a:noFill/>
        </p:spPr>
      </p:pic>
      <p:pic>
        <p:nvPicPr>
          <p:cNvPr id="6149" name="Picture 5" descr="C:\Documents and Settings\Admin.MICROSOF-D558CE\Мои документы\машина У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714752"/>
            <a:ext cx="3286148" cy="2663786"/>
          </a:xfrm>
          <a:prstGeom prst="rect">
            <a:avLst/>
          </a:prstGeom>
          <a:noFill/>
        </p:spPr>
      </p:pic>
      <p:pic>
        <p:nvPicPr>
          <p:cNvPr id="6150" name="Picture 6" descr="C:\Documents and Settings\Admin.MICROSOF-D558CE\Мои документы\остановк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000108"/>
            <a:ext cx="300039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.MICROSOF-D558CE\Мои документы\спасиб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290"/>
            <a:ext cx="6535148" cy="5214214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Мои документы\картинки о школе\хлопки в ладоши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00504"/>
            <a:ext cx="314327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40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2012-10-02T01:47:10Z</dcterms:created>
  <dcterms:modified xsi:type="dcterms:W3CDTF">2012-10-07T17:33:33Z</dcterms:modified>
</cp:coreProperties>
</file>