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3" r:id="rId7"/>
    <p:sldId id="290" r:id="rId8"/>
    <p:sldId id="264" r:id="rId9"/>
    <p:sldId id="291" r:id="rId10"/>
    <p:sldId id="267" r:id="rId11"/>
    <p:sldId id="274" r:id="rId12"/>
    <p:sldId id="271" r:id="rId13"/>
    <p:sldId id="270" r:id="rId14"/>
    <p:sldId id="269" r:id="rId15"/>
    <p:sldId id="273" r:id="rId16"/>
    <p:sldId id="265" r:id="rId17"/>
    <p:sldId id="268" r:id="rId18"/>
    <p:sldId id="288" r:id="rId19"/>
    <p:sldId id="287" r:id="rId20"/>
    <p:sldId id="266" r:id="rId21"/>
    <p:sldId id="276" r:id="rId22"/>
    <p:sldId id="286" r:id="rId23"/>
    <p:sldId id="284" r:id="rId24"/>
    <p:sldId id="280" r:id="rId25"/>
    <p:sldId id="279" r:id="rId26"/>
    <p:sldId id="281" r:id="rId27"/>
    <p:sldId id="285" r:id="rId28"/>
    <p:sldId id="282" r:id="rId29"/>
    <p:sldId id="283" r:id="rId30"/>
    <p:sldId id="278" r:id="rId31"/>
    <p:sldId id="277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94660"/>
  </p:normalViewPr>
  <p:slideViewPr>
    <p:cSldViewPr>
      <p:cViewPr>
        <p:scale>
          <a:sx n="70" d="100"/>
          <a:sy n="70" d="100"/>
        </p:scale>
        <p:origin x="-132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07281-E758-4B39-9641-676DACA4412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12" Type="http://schemas.openxmlformats.org/officeDocument/2006/relationships/image" Target="../media/image3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32.jpeg"/><Relationship Id="rId5" Type="http://schemas.openxmlformats.org/officeDocument/2006/relationships/image" Target="../media/image28.jpeg"/><Relationship Id="rId10" Type="http://schemas.openxmlformats.org/officeDocument/2006/relationships/image" Target="../media/image31.jpeg"/><Relationship Id="rId4" Type="http://schemas.openxmlformats.org/officeDocument/2006/relationships/image" Target="../media/image27.jpeg"/><Relationship Id="rId9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images.yandex.ru/yandsearch?text=%D0%BC%D0%B0%D1%88%D0%B8%D0%BD%D0%B0%20%D0%BF%D0%BE%D1%87%D1%82%D0%B0%20%D1%80%D0%BE%D1%81%D1%81%D0%B8%D0%B8&amp;img_url=www.vperedsp.ru/www/2010/news/100710_16.jpg&amp;pos=1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путешествует письмо?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5301208"/>
            <a:ext cx="5220072" cy="1556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Выполнила: учитель начальных классов</a:t>
            </a:r>
          </a:p>
          <a:p>
            <a:pPr>
              <a:buNone/>
            </a:pPr>
            <a:r>
              <a:rPr lang="ru-RU" sz="2000" dirty="0" smtClean="0"/>
              <a:t>МБОУ СОШ № 143 г. Красноярска</a:t>
            </a:r>
          </a:p>
          <a:p>
            <a:pPr>
              <a:buNone/>
            </a:pPr>
            <a:r>
              <a:rPr lang="ru-RU" sz="2000" dirty="0" smtClean="0"/>
              <a:t>Лелюк Оксана Васильевна </a:t>
            </a:r>
            <a:endParaRPr lang="ru-RU" sz="2000" dirty="0"/>
          </a:p>
        </p:txBody>
      </p:sp>
      <p:pic>
        <p:nvPicPr>
          <p:cNvPr id="1026" name="Picture 2" descr="F:\DCIM\111___12\IMG_12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249918" y="2274254"/>
            <a:ext cx="4587571" cy="3440679"/>
          </a:xfrm>
          <a:prstGeom prst="rect">
            <a:avLst/>
          </a:prstGeom>
          <a:noFill/>
        </p:spPr>
      </p:pic>
      <p:pic>
        <p:nvPicPr>
          <p:cNvPr id="1027" name="Picture 3" descr="F:\DCIM\111___12\IMG_12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3500881" y="2123855"/>
            <a:ext cx="3384377" cy="2538283"/>
          </a:xfrm>
          <a:prstGeom prst="rect">
            <a:avLst/>
          </a:prstGeom>
          <a:noFill/>
        </p:spPr>
      </p:pic>
      <p:pic>
        <p:nvPicPr>
          <p:cNvPr id="1029" name="Picture 5" descr="F:\DCIM\111___12\IMG_12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88224" y="1700808"/>
            <a:ext cx="2095395" cy="1571546"/>
          </a:xfrm>
          <a:prstGeom prst="rect">
            <a:avLst/>
          </a:prstGeom>
          <a:noFill/>
        </p:spPr>
      </p:pic>
      <p:pic>
        <p:nvPicPr>
          <p:cNvPr id="1030" name="Picture 6" descr="F:\DCIM\111___12\IMG_126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224" y="3501008"/>
            <a:ext cx="2119397" cy="1589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                             </a:t>
            </a:r>
          </a:p>
        </p:txBody>
      </p:sp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2887325" y="-7605713"/>
            <a:ext cx="10148887" cy="64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2" name="Picture 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750" y="476250"/>
            <a:ext cx="8208963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3" name="Picture 17" descr="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40200" y="620713"/>
            <a:ext cx="1295400" cy="1439862"/>
          </a:xfrm>
          <a:prstGeom prst="rect">
            <a:avLst/>
          </a:prstGeom>
          <a:noFill/>
        </p:spPr>
      </p:pic>
      <p:pic>
        <p:nvPicPr>
          <p:cNvPr id="45074" name="Picture 18" descr="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80063" y="404813"/>
            <a:ext cx="1296987" cy="1439862"/>
          </a:xfrm>
          <a:prstGeom prst="rect">
            <a:avLst/>
          </a:prstGeom>
          <a:noFill/>
        </p:spPr>
      </p:pic>
      <p:pic>
        <p:nvPicPr>
          <p:cNvPr id="45075" name="Picture 19" descr="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659563" y="1773238"/>
            <a:ext cx="1296987" cy="1512887"/>
          </a:xfrm>
          <a:prstGeom prst="rect">
            <a:avLst/>
          </a:prstGeom>
          <a:noFill/>
        </p:spPr>
      </p:pic>
      <p:pic>
        <p:nvPicPr>
          <p:cNvPr id="45076" name="Picture 20" descr="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787900" y="2420938"/>
            <a:ext cx="1368425" cy="1584325"/>
          </a:xfrm>
          <a:prstGeom prst="rect">
            <a:avLst/>
          </a:prstGeom>
          <a:noFill/>
        </p:spPr>
      </p:pic>
      <p:pic>
        <p:nvPicPr>
          <p:cNvPr id="45077" name="Picture 21" descr="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203575" y="2924175"/>
            <a:ext cx="1296988" cy="1511300"/>
          </a:xfrm>
          <a:prstGeom prst="rect">
            <a:avLst/>
          </a:prstGeom>
          <a:noFill/>
        </p:spPr>
      </p:pic>
      <p:pic>
        <p:nvPicPr>
          <p:cNvPr id="45078" name="Picture 22" descr="7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692275" y="4292600"/>
            <a:ext cx="1223963" cy="1584325"/>
          </a:xfrm>
          <a:prstGeom prst="rect">
            <a:avLst/>
          </a:prstGeom>
          <a:noFill/>
        </p:spPr>
      </p:pic>
      <p:pic>
        <p:nvPicPr>
          <p:cNvPr id="45079" name="Picture 23" descr="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923928" y="4509120"/>
            <a:ext cx="1223962" cy="1512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upload.wikimedia.org/wikipedia/commons/thumb/a/ab/USSRcoverHorse.jpg/800px-USSRcoverHors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1988840"/>
            <a:ext cx="6336704" cy="4536504"/>
          </a:xfrm>
          <a:prstGeom prst="rect">
            <a:avLst/>
          </a:prstGeom>
          <a:noFill/>
        </p:spPr>
      </p:pic>
      <p:pic>
        <p:nvPicPr>
          <p:cNvPr id="30722" name="Picture 2" descr="http://seoshmeo.ru/wp-content/uploads/2010/10/stamp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260648"/>
            <a:ext cx="28575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Почтамт на Комсомольской площади в Москве.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www.kvadroom.ru/i/news/30708-bi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1700808"/>
            <a:ext cx="7438206" cy="488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Соедини правильно, </a:t>
            </a:r>
            <a:br>
              <a:rPr lang="ru-RU" dirty="0" smtClean="0"/>
            </a:br>
            <a:r>
              <a:rPr lang="ru-RU" dirty="0" smtClean="0"/>
              <a:t>назови виды почты</a:t>
            </a:r>
            <a:endParaRPr lang="ru-RU" dirty="0"/>
          </a:p>
        </p:txBody>
      </p:sp>
      <p:pic>
        <p:nvPicPr>
          <p:cNvPr id="26626" name="Picture 2" descr="http://viperandvine.tripod.com/sitebuildercontent/sitebuilderpictures/image1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196752"/>
            <a:ext cx="2268252" cy="1512168"/>
          </a:xfrm>
          <a:prstGeom prst="rect">
            <a:avLst/>
          </a:prstGeom>
          <a:noFill/>
        </p:spPr>
      </p:pic>
      <p:pic>
        <p:nvPicPr>
          <p:cNvPr id="26628" name="Picture 4" descr="http://evro-standart.ru/files/NM_GALLERY2/124801987398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2996952"/>
            <a:ext cx="1944216" cy="1375780"/>
          </a:xfrm>
          <a:prstGeom prst="rect">
            <a:avLst/>
          </a:prstGeom>
          <a:noFill/>
        </p:spPr>
      </p:pic>
      <p:pic>
        <p:nvPicPr>
          <p:cNvPr id="26630" name="Picture 6" descr="http://oboinastol.com/_ph/34/2/8010248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2852936"/>
            <a:ext cx="2531821" cy="1584176"/>
          </a:xfrm>
          <a:prstGeom prst="rect">
            <a:avLst/>
          </a:prstGeom>
          <a:noFill/>
        </p:spPr>
      </p:pic>
      <p:pic>
        <p:nvPicPr>
          <p:cNvPr id="26632" name="Picture 8" descr="http://forum.norma4.net.ua/attachments/fleim/108657d1245951097-hachu-1245846065_allday.ru_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4821286"/>
            <a:ext cx="1944216" cy="1458162"/>
          </a:xfrm>
          <a:prstGeom prst="rect">
            <a:avLst/>
          </a:prstGeom>
          <a:noFill/>
        </p:spPr>
      </p:pic>
      <p:pic>
        <p:nvPicPr>
          <p:cNvPr id="26636" name="Picture 12" descr="http://img0.liveinternet.ru/images/attach/c/4/80/513/80513294_2913765_02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3568" y="4653136"/>
            <a:ext cx="2846062" cy="1656184"/>
          </a:xfrm>
          <a:prstGeom prst="rect">
            <a:avLst/>
          </a:prstGeom>
          <a:noFill/>
        </p:spPr>
      </p:pic>
      <p:pic>
        <p:nvPicPr>
          <p:cNvPr id="26646" name="Picture 22" descr="http://img0.liveinternet.ru/images/attach/c/1/61/115/61115125_p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4048" y="1184882"/>
            <a:ext cx="1872208" cy="136800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164288" y="1556792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Письмо Кипу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020272" y="3429000"/>
            <a:ext cx="1970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Голубиная почта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998861" y="5301208"/>
            <a:ext cx="214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Бутылочная почта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787 L 0.00191 0.2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787 L -0.00902 0.27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-0.18634 L -0.00607 -0.519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88 из 4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678198" cy="6496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Различные почтовые сообщения</a:t>
            </a:r>
            <a:endParaRPr lang="ru-RU" dirty="0"/>
          </a:p>
        </p:txBody>
      </p:sp>
      <p:pic>
        <p:nvPicPr>
          <p:cNvPr id="26634" name="Picture 10" descr="http://planeta.moy.su/_bl/87/101560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1340768"/>
            <a:ext cx="3261086" cy="2160240"/>
          </a:xfrm>
          <a:prstGeom prst="rect">
            <a:avLst/>
          </a:prstGeom>
          <a:noFill/>
        </p:spPr>
      </p:pic>
      <p:pic>
        <p:nvPicPr>
          <p:cNvPr id="26640" name="Picture 16" descr="http://lovestih.ru/wp-content/uploads/2011/04/pismo-soldatu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3933056"/>
            <a:ext cx="4515858" cy="2736304"/>
          </a:xfrm>
          <a:prstGeom prst="rect">
            <a:avLst/>
          </a:prstGeom>
          <a:noFill/>
        </p:spPr>
      </p:pic>
      <p:pic>
        <p:nvPicPr>
          <p:cNvPr id="26642" name="Picture 18" descr="http://rodinaclub.narod.ru/photo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330282">
            <a:off x="6130300" y="2989459"/>
            <a:ext cx="2942041" cy="1584176"/>
          </a:xfrm>
          <a:prstGeom prst="rect">
            <a:avLst/>
          </a:prstGeom>
          <a:noFill/>
        </p:spPr>
      </p:pic>
      <p:pic>
        <p:nvPicPr>
          <p:cNvPr id="26644" name="Picture 20" descr="http://s44.radikal.ru/i103/1112/d5/c38a844492d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251520" y="3933056"/>
            <a:ext cx="3816424" cy="2652091"/>
          </a:xfrm>
          <a:prstGeom prst="rect">
            <a:avLst/>
          </a:prstGeom>
          <a:noFill/>
        </p:spPr>
      </p:pic>
      <p:pic>
        <p:nvPicPr>
          <p:cNvPr id="26638" name="Picture 14" descr="http://img-fotki.yandex.ru/get/4713/130761172.8/0_62f52_ca25d752_XL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50744">
            <a:off x="303115" y="2173130"/>
            <a:ext cx="2232248" cy="2533791"/>
          </a:xfrm>
          <a:prstGeom prst="rect">
            <a:avLst/>
          </a:prstGeom>
          <a:noFill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31840" y="5201816"/>
            <a:ext cx="216494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Users\Владелец\Pictures\Scan-121209-0002.jpg"/>
          <p:cNvPicPr>
            <a:picLocks noChangeAspect="1" noChangeArrowheads="1"/>
          </p:cNvPicPr>
          <p:nvPr/>
        </p:nvPicPr>
        <p:blipFill>
          <a:blip r:embed="rId2" cstate="screen"/>
          <a:srcRect t="-5006"/>
          <a:stretch>
            <a:fillRect/>
          </a:stretch>
        </p:blipFill>
        <p:spPr bwMode="auto">
          <a:xfrm>
            <a:off x="467544" y="836712"/>
            <a:ext cx="8203769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Владелец\Pictures\Scan-121209-0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643" y="764704"/>
            <a:ext cx="882612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img1.liveinternet.ru/images/attach/c/4/80/864/80864683_large_post21305412611561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1200" y="1916832"/>
            <a:ext cx="5650512" cy="3312368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en.academic.ru/pictures/enwiki/82/Russia_stamp_1992_%E2%84%96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2060847"/>
            <a:ext cx="5328592" cy="3793235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rle.si/cache/perle/10000015-hires-49441840192c27d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5576" y="260648"/>
            <a:ext cx="7344816" cy="6421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4" name="Picture 32" descr="http://dic.academic.ru/pictures/wiki/files/82/Russia_printed_matter_20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844824"/>
            <a:ext cx="6264696" cy="4376074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2" name="Picture 30" descr="http://www.megapolisural.ru/images/support_gallery/333_posylka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2060848"/>
            <a:ext cx="4896544" cy="4321410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  <p:pic>
        <p:nvPicPr>
          <p:cNvPr id="10" name="Picture 2" descr="http://newsfromweb.ru/images/news10/Russian_p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2060848"/>
            <a:ext cx="674370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12" descr="http://bm.img.com.ua/img/otvet/q/4/569564_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1916832"/>
            <a:ext cx="4248472" cy="4423969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6" name="Picture 24" descr="http://im2-tub-ru.yandex.net/i?id=290804661-3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1988840"/>
            <a:ext cx="6480720" cy="4359230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4" name="Picture 22" descr="http://joyclick.ru/uploads/posts/2008-12/thumbs/1229062223_5514434j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988840"/>
            <a:ext cx="6064351" cy="4248472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2" name="Picture 20" descr="http://www.trans-port.com.ua/uploads/posts/2012-12/thumbs/1354872851_russianpost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916832"/>
            <a:ext cx="6480717" cy="4320480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6" name="Picture 14" descr="http://www.guardinfo.ru/netcat_files/Image/sum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1988840"/>
            <a:ext cx="4176464" cy="4134700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0" name="Picture 18" descr="http://ruprom-image.s3.amazonaws.com/6439457_w640_h640_pochtovyj_yaschik_optima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647302"/>
            <a:ext cx="4392488" cy="5210698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8" name="Picture 16" descr="http://s61.radikal.ru/i173/0911/94/d3147d602c47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916832"/>
            <a:ext cx="4680520" cy="4680520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Autofit/>
          </a:bodyPr>
          <a:lstStyle/>
          <a:p>
            <a:r>
              <a:rPr lang="ru-RU" sz="4000" dirty="0" smtClean="0">
                <a:cs typeface="Times New Roman" pitchFamily="18" charset="0"/>
              </a:rPr>
              <a:t>Письмо - </a:t>
            </a:r>
            <a:r>
              <a:rPr lang="ru-RU" sz="4000" dirty="0">
                <a:cs typeface="Times New Roman" pitchFamily="18" charset="0"/>
              </a:rPr>
              <a:t>написанный текст, посылаемый </a:t>
            </a:r>
            <a:r>
              <a:rPr lang="ru-RU" sz="4000" dirty="0" smtClean="0">
                <a:cs typeface="Times New Roman" pitchFamily="18" charset="0"/>
              </a:rPr>
              <a:t>кому-нибудь.</a:t>
            </a:r>
            <a:endParaRPr lang="ru-RU" sz="4000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f8.ifotki.info/org/9c6355fe227ab1f14a3105d046086ea55e4baa828875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340768"/>
            <a:ext cx="7992888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8" name="Picture 26" descr="http://cs308230.userapi.com/v308230225/200/t38kgkd9Ls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1988840"/>
            <a:ext cx="4536504" cy="4570529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0" name="Picture 28" descr="http://www.kaliteliresimler.com/data/media/62/siseye_atilmis_no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2132856"/>
            <a:ext cx="6253095" cy="4225452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6" name="Picture 34" descr="http://sekretar-eps.ru/informatsionno-spravochnie_dokumenti/telegramma_/800px-Telegramma_Minsvyazi_Rossii_1993_blank.jpg?rand=6103128480965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3" y="1772816"/>
            <a:ext cx="5779841" cy="4032448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Конверт - пакет </a:t>
            </a:r>
            <a:r>
              <a:rPr lang="ru-RU" dirty="0" smtClean="0"/>
              <a:t>для </a:t>
            </a:r>
            <a:r>
              <a:rPr lang="ru-RU" dirty="0"/>
              <a:t>пересылки бумаг.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mir-konkursov.ru/userfiles/170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556792"/>
            <a:ext cx="5400600" cy="4901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http://www.nsopost.ru/pict/08_08_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268760"/>
            <a:ext cx="8467024" cy="4245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Картинка 18 из 3160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4429132"/>
            <a:ext cx="2714644" cy="218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4" name="Picture 14" descr="Картинка 2 из 3160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000240"/>
            <a:ext cx="2074540" cy="2881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8" name="Picture 18" descr="Картинка 18 из 3160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70" y="3357562"/>
            <a:ext cx="2878185" cy="2057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2" name="Picture 22" descr="Картинка 18 из 31600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14480" y="642918"/>
            <a:ext cx="2928958" cy="2093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6" name="Picture 16" descr="Картинка 9 из 31600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57620" y="1857364"/>
            <a:ext cx="2591417" cy="186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0" name="Picture 20" descr="Картинка 18 из 31600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15074" y="1000108"/>
            <a:ext cx="2571768" cy="1833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6" name="Picture 26" descr="Картинка 18 из 31600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357686" y="5000636"/>
            <a:ext cx="2571768" cy="121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44008" y="116632"/>
            <a:ext cx="3060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Филателисты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Индекс – указатель.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ewsfromweb.ru/images/news10/Russian_p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2060848"/>
            <a:ext cx="674370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5" name="Picture 9" descr="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08304" y="4797152"/>
            <a:ext cx="1296987" cy="1512888"/>
          </a:xfrm>
          <a:prstGeom prst="rect">
            <a:avLst/>
          </a:prstGeom>
          <a:noFill/>
        </p:spPr>
      </p:pic>
      <p:pic>
        <p:nvPicPr>
          <p:cNvPr id="39946" name="Picture 10" descr="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2564904"/>
            <a:ext cx="1439862" cy="1871663"/>
          </a:xfrm>
          <a:prstGeom prst="rect">
            <a:avLst/>
          </a:prstGeom>
          <a:noFill/>
        </p:spPr>
      </p:pic>
      <p:pic>
        <p:nvPicPr>
          <p:cNvPr id="39948" name="Picture 12" descr="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08304" y="1916832"/>
            <a:ext cx="1512888" cy="1800225"/>
          </a:xfrm>
          <a:prstGeom prst="rect">
            <a:avLst/>
          </a:prstGeom>
          <a:noFill/>
        </p:spPr>
      </p:pic>
      <p:pic>
        <p:nvPicPr>
          <p:cNvPr id="39949" name="Picture 13" descr="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3608" y="2276872"/>
            <a:ext cx="1368425" cy="1800225"/>
          </a:xfrm>
          <a:prstGeom prst="rect">
            <a:avLst/>
          </a:prstGeom>
          <a:noFill/>
        </p:spPr>
      </p:pic>
      <p:pic>
        <p:nvPicPr>
          <p:cNvPr id="39950" name="Picture 14" descr="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3568" y="4869160"/>
            <a:ext cx="1368425" cy="1657350"/>
          </a:xfrm>
          <a:prstGeom prst="rect">
            <a:avLst/>
          </a:prstGeom>
          <a:noFill/>
        </p:spPr>
      </p:pic>
      <p:pic>
        <p:nvPicPr>
          <p:cNvPr id="39951" name="Picture 15" descr="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80112" y="2852936"/>
            <a:ext cx="1511300" cy="1800225"/>
          </a:xfrm>
          <a:prstGeom prst="rect">
            <a:avLst/>
          </a:prstGeom>
          <a:noFill/>
        </p:spPr>
      </p:pic>
      <p:pic>
        <p:nvPicPr>
          <p:cNvPr id="39952" name="Picture 16" descr="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08400" y="4724400"/>
            <a:ext cx="1366838" cy="1655763"/>
          </a:xfrm>
          <a:prstGeom prst="rect">
            <a:avLst/>
          </a:prstGeom>
          <a:noFill/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2267744" y="116632"/>
            <a:ext cx="6645424" cy="187220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Кто занимается рассылкой почты?</a:t>
            </a:r>
          </a:p>
        </p:txBody>
      </p:sp>
      <p:pic>
        <p:nvPicPr>
          <p:cNvPr id="19458" name="Picture 2" descr="http://cs11018.vkontakte.ru/u82255873/-1/x_0f32b4e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3528" y="0"/>
            <a:ext cx="1872208" cy="14041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65</Words>
  <Application>Microsoft Office PowerPoint</Application>
  <PresentationFormat>Экран (4:3)</PresentationFormat>
  <Paragraphs>17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Как путешествует письмо?</vt:lpstr>
      <vt:lpstr>Слайд 2</vt:lpstr>
      <vt:lpstr>Письмо - написанный текст, посылаемый кому-нибудь.</vt:lpstr>
      <vt:lpstr>Конверт - пакет для пересылки бумаг. </vt:lpstr>
      <vt:lpstr>Слайд 5</vt:lpstr>
      <vt:lpstr>Слайд 6</vt:lpstr>
      <vt:lpstr>Индекс – указатель.</vt:lpstr>
      <vt:lpstr>Слайд 8</vt:lpstr>
      <vt:lpstr>Физминутка</vt:lpstr>
      <vt:lpstr>Слайд 10</vt:lpstr>
      <vt:lpstr>Слайд 11</vt:lpstr>
      <vt:lpstr>Почтамт на Комсомольской площади в Москве. </vt:lpstr>
      <vt:lpstr>Соедини правильно,  назови виды почты</vt:lpstr>
      <vt:lpstr>Слайд 14</vt:lpstr>
      <vt:lpstr>Различные почтовые сообщения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путешествует письмо?</dc:title>
  <dc:creator>Владелец</dc:creator>
  <cp:lastModifiedBy>Дашуня</cp:lastModifiedBy>
  <cp:revision>27</cp:revision>
  <dcterms:created xsi:type="dcterms:W3CDTF">2012-12-10T11:03:11Z</dcterms:created>
  <dcterms:modified xsi:type="dcterms:W3CDTF">2013-03-25T01:03:46Z</dcterms:modified>
</cp:coreProperties>
</file>