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2D49E-8FD8-4801-83D8-5F14100D9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2CF96-967D-4851-8E2F-20941F14E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9792-D2F0-4E5D-A062-731A00C917C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8721-9EEB-4DC1-9952-A9EF292CA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     Консультация для воспитателей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16463" y="5516563"/>
            <a:ext cx="4038600" cy="10779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Воспитатель: Н.Н.Полякова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905000"/>
            <a:ext cx="8291512" cy="29638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/>
              <a:t>Развитие познавательного интереса у детей в процессе экспериментирования с водой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4" grpId="0"/>
      <p:bldP spid="143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/>
              <a:t>Цели: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002588" cy="2374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Создание условий для формирования основного целостного мировидения ребенка средствами физического эксперимента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357563"/>
            <a:ext cx="8280400" cy="2819400"/>
          </a:xfrm>
        </p:spPr>
        <p:txBody>
          <a:bodyPr/>
          <a:lstStyle/>
          <a:p>
            <a:pPr lvl="1" eaLnBrk="1" hangingPunct="1">
              <a:defRPr/>
            </a:pPr>
            <a:r>
              <a:rPr lang="ru-RU" sz="2800" smtClean="0"/>
              <a:t>   Развитие наблюдательности, умение сравнивать, анализировать, обобщать; развитие познавательного интереса детей в процессе экспериментирования, установление причинно-следственной зависимости, умение делать выводы.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  <p:bldP spid="12595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100"/>
            <a:ext cx="8362950" cy="2057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Познавательная задача :«Где теплее- снаружи или под снегом?» </a:t>
            </a:r>
            <a:br>
              <a:rPr lang="ru-RU" sz="2800" dirty="0" smtClean="0"/>
            </a:br>
            <a:r>
              <a:rPr lang="ru-RU" sz="2800" dirty="0" smtClean="0"/>
              <a:t> Опыт: « Проверим - где быстрее замерзнет вода: под снегом или снаружи».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2771775" cy="47513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Выкапываем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в снегу яму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опускаем бутылку с  водой  и закапываем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924175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9396" name="Picture 4" descr="DSC01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16113"/>
            <a:ext cx="393541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12" descr="&amp;Ocy;&amp;zcy;&amp;acy;&amp;dcy;&amp;acy;&amp;chcy;&amp;iecy;&amp;ncy;&amp;ncy;&amp;ycy;&amp;jcy; &amp;pcy;&amp;iecy;&amp;rcy;&amp;scy;&amp;ocy;&amp;ncy;&amp;acy;&amp;zhcy; Screen Beans® &amp;icy; &amp;zcy;&amp;ncy;&amp;acy;&amp;kcy; &amp;vcy;&amp;ocy;&amp;pcy;&amp;rcy;&amp;ocy;&amp;s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63" y="0"/>
            <a:ext cx="14684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SC019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7188" y="4076700"/>
            <a:ext cx="3706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SC01911"/>
          <p:cNvPicPr>
            <a:picLocks noChangeAspect="1" noChangeArrowheads="1"/>
          </p:cNvPicPr>
          <p:nvPr/>
        </p:nvPicPr>
        <p:blipFill>
          <a:blip r:embed="rId5" cstate="print"/>
          <a:srcRect t="8749" r="3714"/>
          <a:stretch>
            <a:fillRect/>
          </a:stretch>
        </p:blipFill>
        <p:spPr bwMode="auto">
          <a:xfrm>
            <a:off x="468313" y="4365625"/>
            <a:ext cx="35067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7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4140200" cy="1841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Вторую бутылку с таким же количеством воды ставим под дерево</a:t>
            </a:r>
          </a:p>
        </p:txBody>
      </p:sp>
      <p:pic>
        <p:nvPicPr>
          <p:cNvPr id="58372" name="Picture 4" descr="DSC019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475"/>
            <a:ext cx="4038600" cy="3028950"/>
          </a:xfr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95738" y="1916113"/>
            <a:ext cx="5545137" cy="1970087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Через несколько дней: вода из бутылки не выливается, она превратилась в лед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8" descr="DSC01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3613150"/>
            <a:ext cx="4325937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3609975" cy="15525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Выкапываем бутылку из-под снега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981075"/>
            <a:ext cx="4211637" cy="22320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/>
              <a:t>Вода выливается, не замерзла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dirty="0" smtClean="0"/>
              <a:t>Вывод: под снегом теплее, чем снаружи</a:t>
            </a:r>
          </a:p>
        </p:txBody>
      </p:sp>
      <p:pic>
        <p:nvPicPr>
          <p:cNvPr id="5" name="Picture 8" descr="DSC01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49561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01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3263900"/>
            <a:ext cx="4792662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118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Консультация для воспитателей</vt:lpstr>
      <vt:lpstr>Цели: </vt:lpstr>
      <vt:lpstr>Познавательная задача :«Где теплее- снаружи или под снегом?»   Опыт: « Проверим - где быстрее замерзнет вода: под снегом или снаружи».</vt:lpstr>
      <vt:lpstr>Вторую бутылку с таким же количеством воды ставим под дерево</vt:lpstr>
      <vt:lpstr>Выкапываем бутылку из-под снега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Цели: </dc:title>
  <dc:creator>Надя</dc:creator>
  <cp:lastModifiedBy>Надя</cp:lastModifiedBy>
  <cp:revision>2</cp:revision>
  <dcterms:created xsi:type="dcterms:W3CDTF">2016-02-23T14:16:08Z</dcterms:created>
  <dcterms:modified xsi:type="dcterms:W3CDTF">2016-02-23T15:18:41Z</dcterms:modified>
</cp:coreProperties>
</file>