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Выполнила : воспитатель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ОДО №296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Фрунзенского района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Богданова Татьяна Юрьевна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8130" name="Picture 2" descr="http://www.koipkro.kostroma.ru/Kostroma_EDU/Kos_sch_4/DocLib/%D0%9A%D0%B0%D1%80%D1%82%D0%B8%D0%BD%D0%BA%D0%B8/_w/%D0%9F%D0%94%D0%94_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071810"/>
            <a:ext cx="2191687" cy="3500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6308"/>
            <a:ext cx="4038600" cy="26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2844006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3712"/>
            <a:ext cx="4038600" cy="26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6146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96849"/>
            <a:ext cx="2357454" cy="2898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7370"/>
            <a:ext cx="4038600" cy="24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4572008"/>
            <a:ext cx="6858016" cy="1143008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Всем ребятам умным ясно:</a:t>
            </a:r>
            <a:br>
              <a:rPr lang="ru-RU" sz="1600" dirty="0" smtClean="0"/>
            </a:br>
            <a:r>
              <a:rPr lang="ru-RU" sz="1600" dirty="0" smtClean="0"/>
              <a:t>Где дорога – там опасно!</a:t>
            </a:r>
            <a:br>
              <a:rPr lang="ru-RU" sz="1600" dirty="0" smtClean="0"/>
            </a:br>
            <a:r>
              <a:rPr lang="ru-RU" sz="1600" dirty="0" smtClean="0"/>
              <a:t>Отыщи-ка, пешеход</a:t>
            </a:r>
            <a:br>
              <a:rPr lang="ru-RU" sz="1600" dirty="0" smtClean="0"/>
            </a:br>
            <a:r>
              <a:rPr lang="ru-RU" sz="1600" dirty="0" smtClean="0"/>
              <a:t>Чёрно-белый переход!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Не горит зелёный свет?</a:t>
            </a:r>
            <a:br>
              <a:rPr lang="ru-RU" sz="1600" dirty="0" smtClean="0"/>
            </a:br>
            <a:r>
              <a:rPr lang="ru-RU" sz="1600" dirty="0" smtClean="0"/>
              <a:t>Светофора вовсе нет?</a:t>
            </a:r>
            <a:br>
              <a:rPr lang="ru-RU" sz="1600" dirty="0" smtClean="0"/>
            </a:br>
            <a:r>
              <a:rPr lang="ru-RU" sz="1600" dirty="0" smtClean="0"/>
              <a:t>Что такое? Как же так?</a:t>
            </a:r>
            <a:br>
              <a:rPr lang="ru-RU" sz="1600" dirty="0" smtClean="0"/>
            </a:br>
            <a:r>
              <a:rPr lang="ru-RU" sz="1600" dirty="0" smtClean="0"/>
              <a:t>Посмотри на синий знак.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Человечек в нём идёт?</a:t>
            </a:r>
            <a:br>
              <a:rPr lang="ru-RU" sz="1600" dirty="0" smtClean="0"/>
            </a:br>
            <a:r>
              <a:rPr lang="ru-RU" sz="1600" dirty="0" smtClean="0"/>
              <a:t>Значит – это переход.</a:t>
            </a:r>
            <a:br>
              <a:rPr lang="ru-RU" sz="1600" dirty="0" smtClean="0"/>
            </a:br>
            <a:r>
              <a:rPr lang="ru-RU" sz="1600" dirty="0" smtClean="0"/>
              <a:t>У дороги смирно встань,</a:t>
            </a:r>
            <a:br>
              <a:rPr lang="ru-RU" sz="1600" dirty="0" smtClean="0"/>
            </a:br>
            <a:r>
              <a:rPr lang="ru-RU" sz="1600" dirty="0" smtClean="0"/>
              <a:t>Не беги, не хулигань,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Маму за руку бери,</a:t>
            </a:r>
            <a:br>
              <a:rPr lang="ru-RU" sz="1600" dirty="0" smtClean="0"/>
            </a:br>
            <a:r>
              <a:rPr lang="ru-RU" sz="1600" dirty="0" smtClean="0"/>
              <a:t>Вправо-влево посмотри!</a:t>
            </a:r>
            <a:br>
              <a:rPr lang="ru-RU" sz="1600" dirty="0" smtClean="0"/>
            </a:br>
            <a:r>
              <a:rPr lang="ru-RU" sz="1600" dirty="0" smtClean="0"/>
              <a:t>Приглашает переход:</a:t>
            </a:r>
            <a:br>
              <a:rPr lang="ru-RU" sz="1600" dirty="0" smtClean="0"/>
            </a:br>
            <a:r>
              <a:rPr lang="ru-RU" sz="1600" dirty="0" smtClean="0"/>
              <a:t>- Проходи по мне вперёд!</a:t>
            </a:r>
            <a:endParaRPr lang="ru-RU" sz="1600" dirty="0"/>
          </a:p>
        </p:txBody>
      </p:sp>
      <p:pic>
        <p:nvPicPr>
          <p:cNvPr id="1026" name="Picture 2" descr="http://img.velvet.by/files/userfiles/1653/mu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3643308" cy="4501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 трамвай, троллейбус, автобус).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 algn="l"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Привет, ребята! Я  светлячок.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движения, а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20482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404" y="1857364"/>
            <a:ext cx="2672734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3174" y="2000240"/>
            <a:ext cx="3873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5" name="Рисунок 4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6412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14348" y="2000240"/>
            <a:ext cx="35387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m7-tub-ru.yandex.net/i?id=252614398-5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357430"/>
            <a:ext cx="2357454" cy="2898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470</TotalTime>
  <Words>268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 Я  светлячок.</vt:lpstr>
      <vt:lpstr>Вот как много транспорта на дороге!!!А какие виды транспорта вы знаете???</vt:lpstr>
      <vt:lpstr>Слайд 6</vt:lpstr>
      <vt:lpstr>Слайд 7</vt:lpstr>
      <vt:lpstr>Слайд 8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Слайд 17</vt:lpstr>
      <vt:lpstr>                 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медкаб</cp:lastModifiedBy>
  <cp:revision>50</cp:revision>
  <dcterms:created xsi:type="dcterms:W3CDTF">2013-02-13T06:47:23Z</dcterms:created>
  <dcterms:modified xsi:type="dcterms:W3CDTF">2013-11-13T08:22:04Z</dcterms:modified>
</cp:coreProperties>
</file>