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A0BECF-7DFB-4FB0-94FD-B96751E2F311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5F9315-5BAC-4DDD-9E83-70FE5B618B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Презентация занятия в группе раннего возраста</a:t>
            </a:r>
            <a:br>
              <a:rPr lang="ru-RU" dirty="0" smtClean="0"/>
            </a:br>
            <a:r>
              <a:rPr lang="ru-RU" dirty="0" smtClean="0"/>
              <a:t>развития сенсорных способностей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«Зайчик В гостях у ребят»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рассматривании мягкой игрушки, дети трогают зайчика за ушки, за хвостик , гладят его по шёрстке.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>
              <a:buNone/>
            </a:pPr>
            <a:r>
              <a:rPr lang="ru-RU" dirty="0" smtClean="0"/>
              <a:t>          Знакомство детей с зайкой.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740_2016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1285860"/>
            <a:ext cx="3714776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643314"/>
            <a:ext cx="8183880" cy="23917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рассматривании ушей, хвостика и шёрстки дети ощупывают зайчика, знакомятся с формой и размером.</a:t>
            </a:r>
          </a:p>
          <a:p>
            <a:endParaRPr lang="ru-RU" dirty="0"/>
          </a:p>
        </p:txBody>
      </p:sp>
      <p:pic>
        <p:nvPicPr>
          <p:cNvPr id="4" name="Рисунок 3" descr="th1_1554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2071678"/>
            <a:ext cx="2500330" cy="1872757"/>
          </a:xfrm>
          <a:prstGeom prst="rect">
            <a:avLst/>
          </a:prstGeom>
        </p:spPr>
      </p:pic>
      <p:pic>
        <p:nvPicPr>
          <p:cNvPr id="5" name="Рисунок 4" descr="20-poze-iepuri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2055792"/>
            <a:ext cx="2428892" cy="1888736"/>
          </a:xfrm>
          <a:prstGeom prst="rect">
            <a:avLst/>
          </a:prstGeom>
        </p:spPr>
      </p:pic>
      <p:pic>
        <p:nvPicPr>
          <p:cNvPr id="6" name="Рисунок 5" descr="0b060202_midd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2071678"/>
            <a:ext cx="2500330" cy="18724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Одежда по цвету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Заяц отправляется на прогулку и дети помогают ему одеться.</a:t>
            </a:r>
          </a:p>
          <a:p>
            <a:endParaRPr lang="ru-RU" dirty="0"/>
          </a:p>
        </p:txBody>
      </p:sp>
      <p:pic>
        <p:nvPicPr>
          <p:cNvPr id="4" name="Рисунок 3" descr="Ssrq4L7h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500174"/>
            <a:ext cx="1631954" cy="17980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 descr="1955bc055cd23d991a888fb62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2500306"/>
            <a:ext cx="17145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 descr="Rabbit-in-the-Sneaker-1280x8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00496" y="1500174"/>
            <a:ext cx="3143272" cy="1964545"/>
          </a:xfrm>
          <a:prstGeom prst="rect">
            <a:avLst/>
          </a:prstGeom>
        </p:spPr>
      </p:pic>
      <p:pic>
        <p:nvPicPr>
          <p:cNvPr id="7" name="Рисунок 6" descr="globe-with-jack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0694" y="3214686"/>
            <a:ext cx="2643206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Размер зайчиков (</a:t>
            </a:r>
            <a:r>
              <a:rPr lang="ru-RU" dirty="0" err="1" smtClean="0"/>
              <a:t>большой-маленький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</a:t>
            </a:r>
            <a:r>
              <a:rPr lang="ru-RU" dirty="0" err="1" smtClean="0"/>
              <a:t>Большой-Маленький</a:t>
            </a:r>
            <a:endParaRPr lang="ru-RU" dirty="0" smtClean="0"/>
          </a:p>
          <a:p>
            <a:r>
              <a:rPr lang="ru-RU" dirty="0" smtClean="0"/>
              <a:t>Дети прячут зайчат в домики.</a:t>
            </a:r>
            <a:endParaRPr lang="ru-RU" dirty="0"/>
          </a:p>
        </p:txBody>
      </p:sp>
      <p:pic>
        <p:nvPicPr>
          <p:cNvPr id="4" name="Рисунок 3" descr="image_2539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5" y="1785926"/>
            <a:ext cx="2465603" cy="2500330"/>
          </a:xfrm>
          <a:prstGeom prst="rect">
            <a:avLst/>
          </a:prstGeom>
        </p:spPr>
      </p:pic>
      <p:pic>
        <p:nvPicPr>
          <p:cNvPr id="5" name="Рисунок 4" descr="get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786058"/>
            <a:ext cx="2038360" cy="2038360"/>
          </a:xfrm>
          <a:prstGeom prst="rect">
            <a:avLst/>
          </a:prstGeom>
        </p:spPr>
      </p:pic>
      <p:pic>
        <p:nvPicPr>
          <p:cNvPr id="6" name="Рисунок 5" descr="domik_dvuhetazhni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2000240"/>
            <a:ext cx="2146261" cy="15801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Закрепление понимания геометрических фигур.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«Найди свой домик»</a:t>
            </a:r>
            <a:endParaRPr lang="ru-RU" dirty="0"/>
          </a:p>
        </p:txBody>
      </p:sp>
      <p:pic>
        <p:nvPicPr>
          <p:cNvPr id="4" name="Рисунок 3" descr="115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142984"/>
            <a:ext cx="4786346" cy="35897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Закрепление цвета.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«Найди ленточки для шариков».</a:t>
            </a:r>
            <a:endParaRPr lang="ru-RU" dirty="0"/>
          </a:p>
        </p:txBody>
      </p:sp>
      <p:pic>
        <p:nvPicPr>
          <p:cNvPr id="4" name="Рисунок 3" descr="1-big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285860"/>
            <a:ext cx="1881184" cy="18811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 descr="1-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1785926"/>
            <a:ext cx="2000264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 descr="149469377_w200_h200_1102_0270_m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1337282"/>
            <a:ext cx="2286016" cy="17488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 descr="gemar-balloons-0633-00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57950" y="1857364"/>
            <a:ext cx="2143140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Рисунок 7" descr="cvetnoy-scotch_c200x2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6248" y="3429000"/>
            <a:ext cx="1547810" cy="15478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</TotalTime>
  <Words>102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Презентация занятия в группе раннего возраста развития сенсорных способностей </vt:lpstr>
      <vt:lpstr>При рассматривании мягкой игрушки, дети трогают зайчика за ушки, за хвостик , гладят его по шёрстке.</vt:lpstr>
      <vt:lpstr>Слайд 3</vt:lpstr>
      <vt:lpstr>Одежда по цвету</vt:lpstr>
      <vt:lpstr>Размер зайчиков (большой-маленький)</vt:lpstr>
      <vt:lpstr>Закрепление понимания геометрических фигур.</vt:lpstr>
      <vt:lpstr>Закрепление цвета.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занятия в группе раннего возраста развития сенсорных способностей</dc:title>
  <dc:creator>Core2</dc:creator>
  <cp:lastModifiedBy>Core2</cp:lastModifiedBy>
  <cp:revision>12</cp:revision>
  <dcterms:created xsi:type="dcterms:W3CDTF">2016-03-16T17:06:03Z</dcterms:created>
  <dcterms:modified xsi:type="dcterms:W3CDTF">2016-03-16T18:27:38Z</dcterms:modified>
</cp:coreProperties>
</file>