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2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1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6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1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2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на презентацию масленница\1405697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7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61910"/>
          </a:xfrm>
        </p:spPr>
      </p:pic>
    </p:spTree>
    <p:extLst>
      <p:ext uri="{BB962C8B-B14F-4D97-AF65-F5344CB8AC3E}">
        <p14:creationId xmlns:p14="http://schemas.microsoft.com/office/powerpoint/2010/main" val="1764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07295" cy="6294153"/>
          </a:xfrm>
        </p:spPr>
      </p:pic>
    </p:spTree>
    <p:extLst>
      <p:ext uri="{BB962C8B-B14F-4D97-AF65-F5344CB8AC3E}">
        <p14:creationId xmlns:p14="http://schemas.microsoft.com/office/powerpoint/2010/main" val="12790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6"/>
            <a:ext cx="9100605" cy="6825454"/>
          </a:xfrm>
        </p:spPr>
      </p:pic>
    </p:spTree>
    <p:extLst>
      <p:ext uri="{BB962C8B-B14F-4D97-AF65-F5344CB8AC3E}">
        <p14:creationId xmlns:p14="http://schemas.microsoft.com/office/powerpoint/2010/main" val="4322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" y="0"/>
            <a:ext cx="9137981" cy="6858000"/>
          </a:xfrm>
        </p:spPr>
      </p:pic>
    </p:spTree>
    <p:extLst>
      <p:ext uri="{BB962C8B-B14F-4D97-AF65-F5344CB8AC3E}">
        <p14:creationId xmlns:p14="http://schemas.microsoft.com/office/powerpoint/2010/main" val="142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5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83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0" y="0"/>
            <a:ext cx="4502763" cy="6864874"/>
          </a:xfrm>
        </p:spPr>
      </p:pic>
      <p:pic>
        <p:nvPicPr>
          <p:cNvPr id="1026" name="Picture 2" descr="D:\Desktop\на презентацию масленница\post-12737-1363070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64" y="0"/>
            <a:ext cx="4641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22936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6</cp:revision>
  <dcterms:created xsi:type="dcterms:W3CDTF">2015-02-08T11:58:59Z</dcterms:created>
  <dcterms:modified xsi:type="dcterms:W3CDTF">2016-03-12T09:03:01Z</dcterms:modified>
</cp:coreProperties>
</file>