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ocuments\РМО пед доп обр\РМО выступление\РМО Особенности ДПИ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57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ocuments\РМО пед доп обр\РМО выступление\РМО Особенности ДПИ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17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ocuments\РМО пед доп обр\РМО выступление\РМО Особенности ДПИ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1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\Documents\РМО пед доп обр\РМО выступление\РМО Особенности ДПИ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94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\Documents\РМО пед доп обр\РМО выступление\РМО Особенности ДПИ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86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1\Documents\РМО пед доп обр\РМО выступление\РМО Особенности ДПИ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37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\Documents\РМО пед доп обр\РМО выступление\РМО Особенности ДПИ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25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1\Documents\РМО пед доп обр\РМО выступление\РМО Особенности ДПИ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09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1\Documents\РМО пед доп обр\РМО выступление\РМО Особенности ДПИ\Слайд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601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2016-03-15T16:38:20Z</dcterms:created>
  <dcterms:modified xsi:type="dcterms:W3CDTF">2016-03-15T16:40:14Z</dcterms:modified>
</cp:coreProperties>
</file>