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49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1\Documents\РМО пед доп обр\РМО выступление\РМО Особенности ДПИ\Слайд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4574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1\Documents\РМО пед доп обр\РМО выступление\РМО Особенности ДПИ\Слайд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8175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1\Documents\РМО пед доп обр\РМО выступление\РМО Особенности ДПИ\Слайд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013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1\Documents\РМО пед доп обр\РМО выступление\РМО Особенности ДПИ\Слайд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3941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1\Documents\РМО пед доп обр\РМО выступление\РМО Особенности ДПИ\Слайд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1865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C:\Users\1\Documents\РМО пед доп обр\РМО выступление\РМО Особенности ДПИ\Слайд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73786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C:\Users\1\Documents\РМО пед доп обр\РМО выступление\РМО Особенности ДПИ\Слайд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3259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 descr="C:\Users\1\Documents\РМО пед доп обр\РМО выступление\РМО Особенности ДПИ\Слайд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20946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 descr="C:\Users\1\Documents\РМО пед доп обр\РМО выступление\РМО Особенности ДПИ\Слайд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66016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1</cp:lastModifiedBy>
  <cp:revision>1</cp:revision>
  <dcterms:created xsi:type="dcterms:W3CDTF">2016-03-15T16:38:20Z</dcterms:created>
  <dcterms:modified xsi:type="dcterms:W3CDTF">2016-03-15T16:40:14Z</dcterms:modified>
</cp:coreProperties>
</file>