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6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5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51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48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1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8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2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6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Интерактивная игра</a:t>
            </a:r>
            <a:br>
              <a:rPr lang="ru-RU" dirty="0"/>
            </a:br>
            <a:r>
              <a:rPr lang="ru-RU" dirty="0"/>
              <a:t>для младшего дошкольного возраста</a:t>
            </a:r>
            <a:br>
              <a:rPr lang="ru-RU" dirty="0"/>
            </a:br>
            <a:r>
              <a:rPr lang="ru-RU" dirty="0"/>
              <a:t>«Наша армия родная»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/>
              <a:t>Автор: </a:t>
            </a:r>
            <a:r>
              <a:rPr lang="ru-RU" sz="4000" dirty="0" err="1"/>
              <a:t>Молинская</a:t>
            </a:r>
            <a:r>
              <a:rPr lang="ru-RU" sz="4000" dirty="0"/>
              <a:t> Г.А.</a:t>
            </a:r>
          </a:p>
        </p:txBody>
      </p:sp>
    </p:spTree>
    <p:extLst>
      <p:ext uri="{BB962C8B-B14F-4D97-AF65-F5344CB8AC3E}">
        <p14:creationId xmlns:p14="http://schemas.microsoft.com/office/powerpoint/2010/main" val="2458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1"/>
            <a:ext cx="11125200" cy="716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Закрепить знания детей о Российской армии, о воинах, защищающих нашу страну, о родах войск и их особенностях.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3. Ребята, посмотрите на картинки. Здесь все машины военные или есть лишняя?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4. Посмотрите на головные уборы. Какой из них лишний?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5. Посмотрите на человечков. Они все военные?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6. На ветвях заснули птицы,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Звезды на небе горят.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Притаился у границы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Пограничников отряд.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Пограничники не дремлют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родного рубежа.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 море, нашу землю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 небо сторожат.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кто помогает пограничнику охранять нашу Родину?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8. Ребята, что нужно моряку, чтобы охранять нашу Родину?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№ 9. Ребята, что нужно лётчику, чтобы защищать нашу Родину?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21354"/>
            <a:ext cx="5525037" cy="3107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225325"/>
            <a:ext cx="5563674" cy="3103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47" y="3407266"/>
            <a:ext cx="4600978" cy="34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2" y="399917"/>
            <a:ext cx="5413420" cy="2867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6" y="154546"/>
            <a:ext cx="3641501" cy="3641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94" y="3828169"/>
            <a:ext cx="4088566" cy="2810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0" y="3464415"/>
            <a:ext cx="4387404" cy="32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0304"/>
            <a:ext cx="3170348" cy="4227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2467375"/>
            <a:ext cx="3142446" cy="4189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75" y="2730321"/>
            <a:ext cx="2945236" cy="3926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33" y="516651"/>
            <a:ext cx="2484125" cy="39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1112"/>
            <a:ext cx="6371771" cy="4251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90" y="3501798"/>
            <a:ext cx="471487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19" y="3913266"/>
            <a:ext cx="3701143" cy="277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77" y="4532435"/>
            <a:ext cx="4264252" cy="2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152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Интерактивная игра для младшего дошкольного возраста «Наша армия родная»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«Защитники Отечества»</dc:title>
  <dc:creator>Acer</dc:creator>
  <cp:lastModifiedBy>Александр Акимов</cp:lastModifiedBy>
  <cp:revision>10</cp:revision>
  <dcterms:created xsi:type="dcterms:W3CDTF">2016-02-23T09:05:16Z</dcterms:created>
  <dcterms:modified xsi:type="dcterms:W3CDTF">2016-03-16T18:01:17Z</dcterms:modified>
</cp:coreProperties>
</file>