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CE6F7-80C0-4A0A-BE3F-64ADEE123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0F3F4C4-4390-4AF2-AC5A-7727273AFECC}">
      <dgm:prSet phldrT="[Текст]" phldr="1"/>
      <dgm:spPr/>
      <dgm:t>
        <a:bodyPr/>
        <a:lstStyle/>
        <a:p>
          <a:endParaRPr lang="ru-RU"/>
        </a:p>
      </dgm:t>
    </dgm:pt>
    <dgm:pt modelId="{D77267A9-F031-4AA8-8BD5-2F184BA264C4}" type="parTrans" cxnId="{B2FFCB88-F05D-4B81-B2D3-6048A6D777AA}">
      <dgm:prSet/>
      <dgm:spPr/>
      <dgm:t>
        <a:bodyPr/>
        <a:lstStyle/>
        <a:p>
          <a:endParaRPr lang="ru-RU"/>
        </a:p>
      </dgm:t>
    </dgm:pt>
    <dgm:pt modelId="{9D7A31C8-F3EE-42A3-A86D-2F58BACEBE89}" type="sibTrans" cxnId="{B2FFCB88-F05D-4B81-B2D3-6048A6D777A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B87BDC1A-A56A-4BE3-8FBA-D2F8D038EB9C}" type="pres">
      <dgm:prSet presAssocID="{F30CE6F7-80C0-4A0A-BE3F-64ADEE1236FF}" presName="Name0" presStyleCnt="0">
        <dgm:presLayoutVars>
          <dgm:chMax val="7"/>
          <dgm:chPref val="7"/>
          <dgm:dir/>
        </dgm:presLayoutVars>
      </dgm:prSet>
      <dgm:spPr/>
    </dgm:pt>
    <dgm:pt modelId="{283567AA-DAB8-4B5B-BED2-E9437A620FD6}" type="pres">
      <dgm:prSet presAssocID="{F30CE6F7-80C0-4A0A-BE3F-64ADEE1236FF}" presName="Name1" presStyleCnt="0"/>
      <dgm:spPr/>
    </dgm:pt>
    <dgm:pt modelId="{BB2B6557-C2A4-40C3-874E-68ACA321E533}" type="pres">
      <dgm:prSet presAssocID="{9D7A31C8-F3EE-42A3-A86D-2F58BACEBE89}" presName="picture_1" presStyleCnt="0"/>
      <dgm:spPr/>
    </dgm:pt>
    <dgm:pt modelId="{024C1E52-5A78-4702-AB70-5B7B3E4C5F09}" type="pres">
      <dgm:prSet presAssocID="{9D7A31C8-F3EE-42A3-A86D-2F58BACEBE89}" presName="pictureRepeatNode" presStyleLbl="alignImgPlace1" presStyleIdx="0" presStyleCnt="1" custScaleX="195376" custScaleY="188967" custLinFactNeighborX="6410" custLinFactNeighborY="58144"/>
      <dgm:spPr/>
      <dgm:t>
        <a:bodyPr/>
        <a:lstStyle/>
        <a:p>
          <a:endParaRPr lang="ru-RU"/>
        </a:p>
      </dgm:t>
    </dgm:pt>
    <dgm:pt modelId="{9B0FD07E-737D-438C-A9B1-E9ED259F9F3E}" type="pres">
      <dgm:prSet presAssocID="{A0F3F4C4-4390-4AF2-AC5A-7727273AFEC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B3ABE-621F-49AF-B336-FD1BE602B1A0}" type="presOf" srcId="{9D7A31C8-F3EE-42A3-A86D-2F58BACEBE89}" destId="{024C1E52-5A78-4702-AB70-5B7B3E4C5F09}" srcOrd="0" destOrd="0" presId="urn:microsoft.com/office/officeart/2008/layout/CircularPictureCallout"/>
    <dgm:cxn modelId="{634AA10D-4C0F-4F6D-BDBF-229AC817CB24}" type="presOf" srcId="{A0F3F4C4-4390-4AF2-AC5A-7727273AFECC}" destId="{9B0FD07E-737D-438C-A9B1-E9ED259F9F3E}" srcOrd="0" destOrd="0" presId="urn:microsoft.com/office/officeart/2008/layout/CircularPictureCallout"/>
    <dgm:cxn modelId="{2646B683-6FCC-4BAD-AE53-951E5763A1A6}" type="presOf" srcId="{F30CE6F7-80C0-4A0A-BE3F-64ADEE1236FF}" destId="{B87BDC1A-A56A-4BE3-8FBA-D2F8D038EB9C}" srcOrd="0" destOrd="0" presId="urn:microsoft.com/office/officeart/2008/layout/CircularPictureCallout"/>
    <dgm:cxn modelId="{B2FFCB88-F05D-4B81-B2D3-6048A6D777AA}" srcId="{F30CE6F7-80C0-4A0A-BE3F-64ADEE1236FF}" destId="{A0F3F4C4-4390-4AF2-AC5A-7727273AFECC}" srcOrd="0" destOrd="0" parTransId="{D77267A9-F031-4AA8-8BD5-2F184BA264C4}" sibTransId="{9D7A31C8-F3EE-42A3-A86D-2F58BACEBE89}"/>
    <dgm:cxn modelId="{CB28C886-97D1-4A6D-B58F-3990369F12D8}" type="presParOf" srcId="{B87BDC1A-A56A-4BE3-8FBA-D2F8D038EB9C}" destId="{283567AA-DAB8-4B5B-BED2-E9437A620FD6}" srcOrd="0" destOrd="0" presId="urn:microsoft.com/office/officeart/2008/layout/CircularPictureCallout"/>
    <dgm:cxn modelId="{2EA3C467-0E2F-46FA-AF93-8CB774AD8320}" type="presParOf" srcId="{283567AA-DAB8-4B5B-BED2-E9437A620FD6}" destId="{BB2B6557-C2A4-40C3-874E-68ACA321E533}" srcOrd="0" destOrd="0" presId="urn:microsoft.com/office/officeart/2008/layout/CircularPictureCallout"/>
    <dgm:cxn modelId="{8A07BD66-710B-47C5-96B8-87DBABFEB753}" type="presParOf" srcId="{BB2B6557-C2A4-40C3-874E-68ACA321E533}" destId="{024C1E52-5A78-4702-AB70-5B7B3E4C5F09}" srcOrd="0" destOrd="0" presId="urn:microsoft.com/office/officeart/2008/layout/CircularPictureCallout"/>
    <dgm:cxn modelId="{B037C60C-D93E-477C-8EA6-6925CB775E4D}" type="presParOf" srcId="{283567AA-DAB8-4B5B-BED2-E9437A620FD6}" destId="{9B0FD07E-737D-438C-A9B1-E9ED259F9F3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C1E52-5A78-4702-AB70-5B7B3E4C5F09}">
      <dsp:nvSpPr>
        <dsp:cNvPr id="0" name=""/>
        <dsp:cNvSpPr/>
      </dsp:nvSpPr>
      <dsp:spPr>
        <a:xfrm>
          <a:off x="114532" y="-6"/>
          <a:ext cx="4839276" cy="46805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FD07E-737D-438C-A9B1-E9ED259F9F3E}">
      <dsp:nvSpPr>
        <dsp:cNvPr id="0" name=""/>
        <dsp:cNvSpPr/>
      </dsp:nvSpPr>
      <dsp:spPr>
        <a:xfrm>
          <a:off x="1684295" y="2417044"/>
          <a:ext cx="1585218" cy="8173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1684295" y="2417044"/>
        <a:ext cx="1585218" cy="817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704477"/>
              </p:ext>
            </p:extLst>
          </p:nvPr>
        </p:nvGraphicFramePr>
        <p:xfrm>
          <a:off x="251520" y="1556792"/>
          <a:ext cx="495380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456383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23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NS\Desktop\Вестники весны\DSCN51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08712" cy="4680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820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о совместном творчестве\nubBYFfmk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548680"/>
            <a:ext cx="4392488" cy="26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NS\Desktop\fonst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480720" cy="2443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56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о совместном творчестве\111-e1437424722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01" y="332656"/>
            <a:ext cx="5346049" cy="35283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о совместном творчестве\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4850418" cy="323361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о совместном творчестве\OzINBu27X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485219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</a:rPr>
              <a:t>Совместное творчество с детьми — радость для всей семьи!</a:t>
            </a:r>
            <a:br>
              <a:rPr lang="ru-RU" sz="2000" b="1" i="1" dirty="0">
                <a:effectLst/>
              </a:rPr>
            </a:br>
            <a:endParaRPr lang="ru-RU" sz="2000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4797152"/>
            <a:ext cx="8352928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Из опыта работы воспитателя </a:t>
            </a:r>
          </a:p>
          <a:p>
            <a:pPr marL="0" indent="0" algn="ctr">
              <a:buNone/>
            </a:pPr>
            <a:r>
              <a:rPr lang="ru-RU" sz="2000" b="1" i="1" dirty="0" smtClean="0"/>
              <a:t>МДОУ детского сада «Чебурашка», </a:t>
            </a:r>
          </a:p>
          <a:p>
            <a:pPr marL="0" indent="0" algn="ctr">
              <a:buNone/>
            </a:pPr>
            <a:r>
              <a:rPr lang="ru-RU" sz="2000" b="1" i="1" dirty="0" smtClean="0"/>
              <a:t>г. Качканар</a:t>
            </a:r>
          </a:p>
          <a:p>
            <a:pPr marL="0" indent="0" algn="ctr">
              <a:buNone/>
            </a:pPr>
            <a:r>
              <a:rPr lang="ru-RU" sz="2000" b="1" i="1" dirty="0" smtClean="0"/>
              <a:t>Смирновой Алёны Леонидовны</a:t>
            </a:r>
            <a:endParaRPr lang="ru-RU" sz="20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25006" cy="24852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899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23762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группе организованы выставки совместного творчества  детей и родителей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188791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06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696744" cy="45592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2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736285" cy="4752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8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81048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effectLst/>
              </a:rPr>
              <a:t>«Огородные фантазии» </a:t>
            </a:r>
            <a:r>
              <a:rPr lang="ru-RU" sz="2000" b="1" i="1" dirty="0" smtClean="0">
                <a:effectLst/>
              </a:rPr>
              <a:t> украсили </a:t>
            </a:r>
            <a:r>
              <a:rPr lang="ru-RU" sz="2000" b="1" i="1" dirty="0">
                <a:effectLst/>
              </a:rPr>
              <a:t>раздевалку</a:t>
            </a:r>
            <a:r>
              <a:rPr lang="ru-RU" sz="2000" b="1" i="1" dirty="0" smtClean="0">
                <a:effectLst/>
              </a:rPr>
              <a:t>.</a:t>
            </a:r>
            <a:br>
              <a:rPr lang="ru-RU" sz="2000" b="1" i="1" dirty="0" smtClean="0">
                <a:effectLst/>
              </a:rPr>
            </a:br>
            <a:r>
              <a:rPr lang="ru-RU" sz="2000" b="1" i="1" dirty="0">
                <a:effectLst/>
              </a:rPr>
              <a:t/>
            </a:r>
            <a:br>
              <a:rPr lang="ru-RU" sz="2000" b="1" i="1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b="1" i="1" dirty="0" smtClean="0">
                <a:effectLst/>
              </a:rPr>
              <a:t>Выставка</a:t>
            </a:r>
            <a:r>
              <a:rPr lang="ru-RU" sz="2000" dirty="0" smtClean="0">
                <a:effectLst/>
              </a:rPr>
              <a:t> </a:t>
            </a:r>
            <a:r>
              <a:rPr lang="ru-RU" sz="2000" b="1" i="1" dirty="0">
                <a:effectLst/>
              </a:rPr>
              <a:t>вызвала взрыв эмоций у детей!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61519"/>
            <a:ext cx="6264696" cy="3987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36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DNS\Desktop\Вестники весны\DSCN51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328592" cy="38164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734744" cy="210770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«Вестники весны»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744416" cy="23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DNS\Desktop\Вестники весны\DSCN51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265">
            <a:off x="191869" y="2659864"/>
            <a:ext cx="2703627" cy="39110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" name="Рисунок 3" descr="C:\Users\DNS\Desktop\Вестники весны\DSCN51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181">
            <a:off x="6224415" y="2624168"/>
            <a:ext cx="2743869" cy="37602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Рисунок 5" descr="C:\Users\DNS\Desktop\Вестники весны\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060848"/>
            <a:ext cx="2740285" cy="38884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3901448" cy="29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NS\Desktop\Вестники весны\DSCN51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480720" cy="47047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358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46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Совместное творчество с детьми — радость для всей семьи! </vt:lpstr>
      <vt:lpstr>В группе организованы выставки совместного творчества  детей и родителей</vt:lpstr>
      <vt:lpstr>Презентация PowerPoint</vt:lpstr>
      <vt:lpstr>Презентация PowerPoint</vt:lpstr>
      <vt:lpstr>«Огородные фантазии»  украсили раздевалку.   Выставка вызвала взрыв эмоций у детей! </vt:lpstr>
      <vt:lpstr>«Вестники весны»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9</cp:revision>
  <dcterms:created xsi:type="dcterms:W3CDTF">2016-03-15T14:31:33Z</dcterms:created>
  <dcterms:modified xsi:type="dcterms:W3CDTF">2016-03-15T15:39:43Z</dcterms:modified>
</cp:coreProperties>
</file>