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7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4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1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5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3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9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9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5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7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7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2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81E0-8FAE-4224-A8A7-D864FE152CB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FE2C-1432-4C87-A29F-20591603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0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7" y="620688"/>
            <a:ext cx="8190125" cy="30963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276872"/>
            <a:ext cx="8334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“Икмәк нинди юл үтә?”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41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http://festival.1september.ru/articles/615414/presentation/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15414/presentation/0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54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15414/presentation/0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9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15414/presentation/0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66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festival.1september.ru/articles/615414/presentation/1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10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15414/presentation/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60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15414/presentation/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059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http://festival.1september.ru/articles/615414/presentation/1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970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ильяс</dc:creator>
  <cp:lastModifiedBy>User</cp:lastModifiedBy>
  <cp:revision>5</cp:revision>
  <dcterms:created xsi:type="dcterms:W3CDTF">2014-03-19T04:03:51Z</dcterms:created>
  <dcterms:modified xsi:type="dcterms:W3CDTF">2014-04-13T17:07:31Z</dcterms:modified>
</cp:coreProperties>
</file>