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052B-D643-4808-A0D1-499A856FAD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BE67-2CD9-41C0-9EB6-4555DD3B4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052B-D643-4808-A0D1-499A856FAD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BE67-2CD9-41C0-9EB6-4555DD3B4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052B-D643-4808-A0D1-499A856FAD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BE67-2CD9-41C0-9EB6-4555DD3B4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052B-D643-4808-A0D1-499A856FAD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BE67-2CD9-41C0-9EB6-4555DD3B4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052B-D643-4808-A0D1-499A856FAD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BE67-2CD9-41C0-9EB6-4555DD3B4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052B-D643-4808-A0D1-499A856FAD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BE67-2CD9-41C0-9EB6-4555DD3B4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052B-D643-4808-A0D1-499A856FAD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BE67-2CD9-41C0-9EB6-4555DD3B4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052B-D643-4808-A0D1-499A856FAD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BE67-2CD9-41C0-9EB6-4555DD3B4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052B-D643-4808-A0D1-499A856FAD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BE67-2CD9-41C0-9EB6-4555DD3B4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052B-D643-4808-A0D1-499A856FAD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BE67-2CD9-41C0-9EB6-4555DD3B4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052B-D643-4808-A0D1-499A856FAD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BE67-2CD9-41C0-9EB6-4555DD3B45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1052B-D643-4808-A0D1-499A856FAD60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4BE67-2CD9-41C0-9EB6-4555DD3B45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16" y="357166"/>
            <a:ext cx="642942" cy="54292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0800000">
            <a:off x="5643570" y="428604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4786314" y="1071546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4786314" y="428604"/>
            <a:ext cx="85725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6179355" y="750075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4714876" y="2643182"/>
            <a:ext cx="1285884" cy="12144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714876" y="2643182"/>
            <a:ext cx="1285884" cy="114300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1250133" y="750075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643042" y="357166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035951" y="750075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785918" y="50004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2000232" y="785794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1500166" y="785794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1643042" y="1071546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>
            <a:off x="2285984" y="1071546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214282" y="1357298"/>
            <a:ext cx="714380" cy="142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214282" y="1714488"/>
            <a:ext cx="714380" cy="1333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214282" y="2071678"/>
            <a:ext cx="714380" cy="142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214282" y="4071942"/>
            <a:ext cx="214314" cy="19288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357158" y="4286256"/>
            <a:ext cx="285752" cy="15001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Блок-схема: альтернативный процесс 67"/>
          <p:cNvSpPr/>
          <p:nvPr/>
        </p:nvSpPr>
        <p:spPr>
          <a:xfrm rot="284135">
            <a:off x="517665" y="6100768"/>
            <a:ext cx="714380" cy="543472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лок-схема: альтернативный процесс 68"/>
          <p:cNvSpPr/>
          <p:nvPr/>
        </p:nvSpPr>
        <p:spPr>
          <a:xfrm>
            <a:off x="1428728" y="6143644"/>
            <a:ext cx="714380" cy="57148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1357290" y="4857760"/>
            <a:ext cx="642942" cy="642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857224" y="3071810"/>
            <a:ext cx="928694" cy="857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3" name="Равнобедренный треугольник 72"/>
          <p:cNvSpPr/>
          <p:nvPr/>
        </p:nvSpPr>
        <p:spPr>
          <a:xfrm>
            <a:off x="785786" y="2500306"/>
            <a:ext cx="1071570" cy="571504"/>
          </a:xfrm>
          <a:prstGeom prst="triangle">
            <a:avLst>
              <a:gd name="adj" fmla="val 4867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3857620" y="164305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Дуга 77"/>
          <p:cNvSpPr/>
          <p:nvPr/>
        </p:nvSpPr>
        <p:spPr>
          <a:xfrm>
            <a:off x="3857620" y="1214422"/>
            <a:ext cx="571504" cy="428628"/>
          </a:xfrm>
          <a:prstGeom prst="arc">
            <a:avLst>
              <a:gd name="adj1" fmla="val 10843879"/>
              <a:gd name="adj2" fmla="val 16118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внобедренный треугольник 80"/>
          <p:cNvSpPr/>
          <p:nvPr/>
        </p:nvSpPr>
        <p:spPr>
          <a:xfrm rot="16200000">
            <a:off x="3212964" y="1501888"/>
            <a:ext cx="346324" cy="914400"/>
          </a:xfrm>
          <a:prstGeom prst="triangl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4" name="Прямая соединительная линия 83"/>
          <p:cNvCxnSpPr>
            <a:stCxn id="78" idx="2"/>
          </p:cNvCxnSpPr>
          <p:nvPr/>
        </p:nvCxnSpPr>
        <p:spPr>
          <a:xfrm rot="5400000">
            <a:off x="4291866" y="1578582"/>
            <a:ext cx="273164" cy="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>
            <a:stCxn id="78" idx="0"/>
            <a:endCxn id="81" idx="4"/>
          </p:cNvCxnSpPr>
          <p:nvPr/>
        </p:nvCxnSpPr>
        <p:spPr>
          <a:xfrm rot="5400000">
            <a:off x="3670076" y="1598340"/>
            <a:ext cx="360837" cy="14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Блок-схема: память с прямым доступом 86"/>
          <p:cNvSpPr/>
          <p:nvPr/>
        </p:nvSpPr>
        <p:spPr>
          <a:xfrm>
            <a:off x="2500298" y="5572140"/>
            <a:ext cx="1000132" cy="571504"/>
          </a:xfrm>
          <a:prstGeom prst="flowChartMagneticDrum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3500430" y="6215082"/>
            <a:ext cx="1214446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3643306" y="4357694"/>
            <a:ext cx="857256" cy="857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3786182" y="4357694"/>
            <a:ext cx="500066" cy="35719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3786182" y="4857760"/>
            <a:ext cx="500066" cy="35719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 rot="1070968">
            <a:off x="2441073" y="2912283"/>
            <a:ext cx="857256" cy="21431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Улыбающееся лицо 94"/>
          <p:cNvSpPr/>
          <p:nvPr/>
        </p:nvSpPr>
        <p:spPr>
          <a:xfrm>
            <a:off x="3214678" y="3000372"/>
            <a:ext cx="285752" cy="357190"/>
          </a:xfrm>
          <a:prstGeom prst="smileyFac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Молния 95"/>
          <p:cNvSpPr/>
          <p:nvPr/>
        </p:nvSpPr>
        <p:spPr>
          <a:xfrm rot="10420058">
            <a:off x="1945109" y="2608323"/>
            <a:ext cx="681746" cy="333554"/>
          </a:xfrm>
          <a:prstGeom prst="lightningBol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Фигура, имеющая форму буквы L 96"/>
          <p:cNvSpPr/>
          <p:nvPr/>
        </p:nvSpPr>
        <p:spPr>
          <a:xfrm flipH="1">
            <a:off x="2357422" y="2928934"/>
            <a:ext cx="285752" cy="214314"/>
          </a:xfrm>
          <a:prstGeom prst="corner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Фигура, имеющая форму буквы L 97"/>
          <p:cNvSpPr/>
          <p:nvPr/>
        </p:nvSpPr>
        <p:spPr>
          <a:xfrm flipH="1">
            <a:off x="2786050" y="3143248"/>
            <a:ext cx="214314" cy="214314"/>
          </a:xfrm>
          <a:prstGeom prst="corner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9" name="Фигура, имеющая форму буквы L 98"/>
          <p:cNvSpPr/>
          <p:nvPr/>
        </p:nvSpPr>
        <p:spPr>
          <a:xfrm rot="18804209" flipH="1">
            <a:off x="2558776" y="2610515"/>
            <a:ext cx="253881" cy="232739"/>
          </a:xfrm>
          <a:prstGeom prst="corner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Фигура, имеющая форму буквы L 99"/>
          <p:cNvSpPr/>
          <p:nvPr/>
        </p:nvSpPr>
        <p:spPr>
          <a:xfrm rot="18804209" flipH="1">
            <a:off x="2902319" y="2770438"/>
            <a:ext cx="253881" cy="232739"/>
          </a:xfrm>
          <a:prstGeom prst="corner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 rot="1411348">
            <a:off x="3452152" y="3177855"/>
            <a:ext cx="228570" cy="13990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/>
          <p:cNvSpPr/>
          <p:nvPr/>
        </p:nvSpPr>
        <p:spPr>
          <a:xfrm>
            <a:off x="3857620" y="1785926"/>
            <a:ext cx="285752" cy="35719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4143372" y="1785926"/>
            <a:ext cx="285752" cy="35719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Овал 112"/>
          <p:cNvSpPr/>
          <p:nvPr/>
        </p:nvSpPr>
        <p:spPr>
          <a:xfrm>
            <a:off x="571472" y="6286520"/>
            <a:ext cx="285752" cy="14287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928662" y="6286520"/>
            <a:ext cx="285752" cy="14287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Стрелка углом 114"/>
          <p:cNvSpPr/>
          <p:nvPr/>
        </p:nvSpPr>
        <p:spPr>
          <a:xfrm>
            <a:off x="7643834" y="642918"/>
            <a:ext cx="428628" cy="442915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6" name="Стрелка вниз 115"/>
          <p:cNvSpPr/>
          <p:nvPr/>
        </p:nvSpPr>
        <p:spPr>
          <a:xfrm>
            <a:off x="7929586" y="1000108"/>
            <a:ext cx="285752" cy="371477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Стрелка углом вверх 117"/>
          <p:cNvSpPr/>
          <p:nvPr/>
        </p:nvSpPr>
        <p:spPr>
          <a:xfrm>
            <a:off x="8072462" y="714356"/>
            <a:ext cx="428628" cy="4429156"/>
          </a:xfrm>
          <a:prstGeom prst="bentUpArrow">
            <a:avLst>
              <a:gd name="adj1" fmla="val 25000"/>
              <a:gd name="adj2" fmla="val 24173"/>
              <a:gd name="adj3" fmla="val 2500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Стрелка вниз 118"/>
          <p:cNvSpPr/>
          <p:nvPr/>
        </p:nvSpPr>
        <p:spPr>
          <a:xfrm>
            <a:off x="8501090" y="1000108"/>
            <a:ext cx="285752" cy="371477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Стрелка углом 119"/>
          <p:cNvSpPr/>
          <p:nvPr/>
        </p:nvSpPr>
        <p:spPr>
          <a:xfrm rot="10800000">
            <a:off x="8501090" y="785794"/>
            <a:ext cx="500066" cy="478634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1" name="Стрелка влево 120"/>
          <p:cNvSpPr/>
          <p:nvPr/>
        </p:nvSpPr>
        <p:spPr>
          <a:xfrm>
            <a:off x="7715272" y="5286388"/>
            <a:ext cx="571504" cy="35719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овина рамки 121"/>
          <p:cNvSpPr/>
          <p:nvPr/>
        </p:nvSpPr>
        <p:spPr>
          <a:xfrm rot="10800000">
            <a:off x="4786314" y="5643578"/>
            <a:ext cx="1285884" cy="1000132"/>
          </a:xfrm>
          <a:prstGeom prst="halfFrame">
            <a:avLst>
              <a:gd name="adj1" fmla="val 33333"/>
              <a:gd name="adj2" fmla="val 37948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857356" y="785794"/>
            <a:ext cx="37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25" name="TextBox 124"/>
          <p:cNvSpPr txBox="1"/>
          <p:nvPr/>
        </p:nvSpPr>
        <p:spPr>
          <a:xfrm>
            <a:off x="571472" y="1643050"/>
            <a:ext cx="73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6" name="TextBox 125"/>
          <p:cNvSpPr txBox="1"/>
          <p:nvPr/>
        </p:nvSpPr>
        <p:spPr>
          <a:xfrm>
            <a:off x="1142976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27" name="TextBox 126"/>
          <p:cNvSpPr txBox="1"/>
          <p:nvPr/>
        </p:nvSpPr>
        <p:spPr>
          <a:xfrm>
            <a:off x="357158" y="46434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28" name="TextBox 127"/>
          <p:cNvSpPr txBox="1"/>
          <p:nvPr/>
        </p:nvSpPr>
        <p:spPr>
          <a:xfrm>
            <a:off x="785786" y="6000768"/>
            <a:ext cx="37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29" name="TextBox 128"/>
          <p:cNvSpPr txBox="1"/>
          <p:nvPr/>
        </p:nvSpPr>
        <p:spPr>
          <a:xfrm flipH="1">
            <a:off x="1571604" y="62150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30" name="TextBox 129"/>
          <p:cNvSpPr txBox="1"/>
          <p:nvPr/>
        </p:nvSpPr>
        <p:spPr>
          <a:xfrm>
            <a:off x="1500166" y="49291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31" name="TextBox 130"/>
          <p:cNvSpPr txBox="1"/>
          <p:nvPr/>
        </p:nvSpPr>
        <p:spPr>
          <a:xfrm>
            <a:off x="2857488" y="56435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32" name="TextBox 131"/>
          <p:cNvSpPr txBox="1"/>
          <p:nvPr/>
        </p:nvSpPr>
        <p:spPr>
          <a:xfrm>
            <a:off x="3929058" y="621508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33" name="TextBox 132"/>
          <p:cNvSpPr txBox="1"/>
          <p:nvPr/>
        </p:nvSpPr>
        <p:spPr>
          <a:xfrm>
            <a:off x="5214942" y="628652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35" name="TextBox 134"/>
          <p:cNvSpPr txBox="1"/>
          <p:nvPr/>
        </p:nvSpPr>
        <p:spPr>
          <a:xfrm>
            <a:off x="4286248" y="4643446"/>
            <a:ext cx="7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136" name="TextBox 135"/>
          <p:cNvSpPr txBox="1"/>
          <p:nvPr/>
        </p:nvSpPr>
        <p:spPr>
          <a:xfrm>
            <a:off x="3071802" y="3357562"/>
            <a:ext cx="490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37" name="TextBox 136"/>
          <p:cNvSpPr txBox="1"/>
          <p:nvPr/>
        </p:nvSpPr>
        <p:spPr>
          <a:xfrm>
            <a:off x="3357554" y="14287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138" name="TextBox 137"/>
          <p:cNvSpPr txBox="1"/>
          <p:nvPr/>
        </p:nvSpPr>
        <p:spPr>
          <a:xfrm>
            <a:off x="5715008" y="1071546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139" name="TextBox 138"/>
          <p:cNvSpPr txBox="1"/>
          <p:nvPr/>
        </p:nvSpPr>
        <p:spPr>
          <a:xfrm>
            <a:off x="5143504" y="3000372"/>
            <a:ext cx="7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140" name="TextBox 139"/>
          <p:cNvSpPr txBox="1"/>
          <p:nvPr/>
        </p:nvSpPr>
        <p:spPr>
          <a:xfrm>
            <a:off x="7000892" y="285749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141" name="TextBox 140"/>
          <p:cNvSpPr txBox="1"/>
          <p:nvPr/>
        </p:nvSpPr>
        <p:spPr>
          <a:xfrm>
            <a:off x="8572528" y="50004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17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00042"/>
            <a:ext cx="664373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 Ворота для игры в хоккей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 Валы для перешагивания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 Стационарный детский домик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 Диван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 Печь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 Шкаф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  Стол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  Вал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подлезания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  Центр для игр со снегом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  Центр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эксперементирования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  Центр для метания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  Постройка из снега (крокодил)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перелазания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  Стационарная горка-паровоз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  Горка из снега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  Бассейн для лазания и игр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16  Веранда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17  Лабиринт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82</Words>
  <Application>Microsoft Office PowerPoint</Application>
  <PresentationFormat>Экран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8</cp:revision>
  <dcterms:created xsi:type="dcterms:W3CDTF">2016-01-29T14:38:01Z</dcterms:created>
  <dcterms:modified xsi:type="dcterms:W3CDTF">2016-01-29T15:50:44Z</dcterms:modified>
</cp:coreProperties>
</file>