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90" y="7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3/13/2016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3/13/2016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лако 4"/>
          <p:cNvSpPr/>
          <p:nvPr/>
        </p:nvSpPr>
        <p:spPr>
          <a:xfrm>
            <a:off x="2367419" y="1304792"/>
            <a:ext cx="6626269" cy="3983276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марта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8581747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9911" y="230211"/>
            <a:ext cx="10372176" cy="909658"/>
          </a:xfrm>
        </p:spPr>
        <p:txBody>
          <a:bodyPr/>
          <a:lstStyle/>
          <a:p>
            <a:r>
              <a:rPr lang="ru-RU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Подарок маме</a:t>
            </a:r>
            <a:endParaRPr lang="ru-RU" cap="none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530" y="1051730"/>
            <a:ext cx="3008985" cy="534930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8" y="1051729"/>
            <a:ext cx="3010423" cy="5351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1311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946" y="237538"/>
            <a:ext cx="3585183" cy="637366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4067" y="237538"/>
            <a:ext cx="4180218" cy="6379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506980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Droplet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8</TotalTime>
  <Words>4</Words>
  <Application>Microsoft Office PowerPoint</Application>
  <PresentationFormat>Широкоэкранный</PresentationFormat>
  <Paragraphs>2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7" baseType="lpstr">
      <vt:lpstr>Arial</vt:lpstr>
      <vt:lpstr>Times New Roman</vt:lpstr>
      <vt:lpstr>Tw Cen MT</vt:lpstr>
      <vt:lpstr>Капля</vt:lpstr>
      <vt:lpstr>Презентация PowerPoint</vt:lpstr>
      <vt:lpstr>Подарок маме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дом</dc:creator>
  <cp:lastModifiedBy>дом</cp:lastModifiedBy>
  <cp:revision>1</cp:revision>
  <dcterms:created xsi:type="dcterms:W3CDTF">2016-03-13T10:59:24Z</dcterms:created>
  <dcterms:modified xsi:type="dcterms:W3CDTF">2016-03-13T11:07:27Z</dcterms:modified>
</cp:coreProperties>
</file>