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0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6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9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1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9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843261-D272-46EE-A94F-F2BD51E5BBE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A9628A-1AEE-484B-AB57-5424413D776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9655" y="4371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62300" y="1728592"/>
            <a:ext cx="11037010" cy="3200214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61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3" y="418296"/>
            <a:ext cx="10101118" cy="5681879"/>
          </a:xfrm>
        </p:spPr>
      </p:pic>
    </p:spTree>
    <p:extLst>
      <p:ext uri="{BB962C8B-B14F-4D97-AF65-F5344CB8AC3E}">
        <p14:creationId xmlns:p14="http://schemas.microsoft.com/office/powerpoint/2010/main" val="125091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2" y="330614"/>
            <a:ext cx="10376454" cy="5836755"/>
          </a:xfrm>
        </p:spPr>
      </p:pic>
    </p:spTree>
    <p:extLst>
      <p:ext uri="{BB962C8B-B14F-4D97-AF65-F5344CB8AC3E}">
        <p14:creationId xmlns:p14="http://schemas.microsoft.com/office/powerpoint/2010/main" val="96817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36" y="418296"/>
            <a:ext cx="10201089" cy="5738113"/>
          </a:xfrm>
        </p:spPr>
      </p:pic>
    </p:spTree>
    <p:extLst>
      <p:ext uri="{BB962C8B-B14F-4D97-AF65-F5344CB8AC3E}">
        <p14:creationId xmlns:p14="http://schemas.microsoft.com/office/powerpoint/2010/main" val="75971998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1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</cp:revision>
  <dcterms:created xsi:type="dcterms:W3CDTF">2016-03-13T10:54:34Z</dcterms:created>
  <dcterms:modified xsi:type="dcterms:W3CDTF">2016-03-13T10:58:16Z</dcterms:modified>
</cp:coreProperties>
</file>