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2636912"/>
            <a:ext cx="5637010" cy="230425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Презентация по теме </a:t>
            </a:r>
            <a:r>
              <a:rPr lang="ru-RU" sz="2800" dirty="0" smtClean="0"/>
              <a:t>«Зима»</a:t>
            </a:r>
            <a:endParaRPr lang="ru-RU" sz="2800" dirty="0"/>
          </a:p>
          <a:p>
            <a:pPr algn="ctr"/>
            <a:r>
              <a:rPr lang="ru-RU" sz="2000" dirty="0"/>
              <a:t>Средняя возрастная группа</a:t>
            </a:r>
          </a:p>
          <a:p>
            <a:pPr algn="ctr"/>
            <a:endParaRPr lang="ru-RU" sz="2000" dirty="0"/>
          </a:p>
          <a:p>
            <a:pPr algn="ctr"/>
            <a:endParaRPr lang="ru-RU" sz="2800" dirty="0"/>
          </a:p>
          <a:p>
            <a:pPr algn="r"/>
            <a:r>
              <a:rPr lang="ru-RU" sz="2800" dirty="0"/>
              <a:t>Составила: </a:t>
            </a:r>
            <a:r>
              <a:rPr lang="ru-RU" sz="2800" dirty="0" err="1"/>
              <a:t>Яблунина</a:t>
            </a:r>
            <a:r>
              <a:rPr lang="ru-RU" sz="2800" dirty="0"/>
              <a:t> О.В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dirty="0"/>
              <a:t>Государственное бюджетное дошкольное</a:t>
            </a:r>
            <a:br>
              <a:rPr lang="ru-RU" sz="2000" dirty="0"/>
            </a:br>
            <a:r>
              <a:rPr lang="ru-RU" sz="2000" dirty="0"/>
              <a:t> образовательное учреждение д\с №52</a:t>
            </a:r>
            <a:br>
              <a:rPr lang="ru-RU" sz="2000" dirty="0"/>
            </a:br>
            <a:r>
              <a:rPr lang="ru-RU" sz="2000" dirty="0" err="1"/>
              <a:t>Колпинского</a:t>
            </a:r>
            <a:r>
              <a:rPr lang="ru-RU" sz="2000" dirty="0"/>
              <a:t> района,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286831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04664"/>
            <a:ext cx="4525888" cy="144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800708"/>
            <a:ext cx="3212976" cy="5256584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Признаки зимы: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Снежинки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За окошком — вьюга,</a:t>
            </a:r>
            <a:br>
              <a:rPr lang="ru-RU" sz="2400" dirty="0"/>
            </a:br>
            <a:r>
              <a:rPr lang="ru-RU" sz="2400" dirty="0"/>
              <a:t>За окошком — тьма,</a:t>
            </a:r>
            <a:br>
              <a:rPr lang="ru-RU" sz="2400" dirty="0"/>
            </a:br>
            <a:r>
              <a:rPr lang="ru-RU" sz="2400" dirty="0"/>
              <a:t>Глядя друг на друга,</a:t>
            </a:r>
            <a:br>
              <a:rPr lang="ru-RU" sz="2400" dirty="0"/>
            </a:br>
            <a:r>
              <a:rPr lang="ru-RU" sz="2400" dirty="0"/>
              <a:t>Спят в снегу дома.</a:t>
            </a:r>
            <a:br>
              <a:rPr lang="ru-RU" sz="2400" dirty="0"/>
            </a:br>
            <a:r>
              <a:rPr lang="ru-RU" sz="2400" dirty="0"/>
              <a:t>А снежинки кружатся </a:t>
            </a:r>
            <a:br>
              <a:rPr lang="ru-RU" sz="2400" dirty="0"/>
            </a:br>
            <a:r>
              <a:rPr lang="ru-RU" sz="2400" dirty="0"/>
              <a:t>Все им нипочем! -</a:t>
            </a:r>
            <a:br>
              <a:rPr lang="ru-RU" sz="2400" dirty="0"/>
            </a:br>
            <a:r>
              <a:rPr lang="ru-RU" sz="2400" dirty="0"/>
              <a:t>В легких платьях с кружевцем,</a:t>
            </a:r>
            <a:br>
              <a:rPr lang="ru-RU" sz="2400" dirty="0"/>
            </a:br>
            <a:r>
              <a:rPr lang="ru-RU" sz="2400" dirty="0"/>
              <a:t>С голеньким плечом.</a:t>
            </a:r>
            <a:br>
              <a:rPr lang="ru-RU" sz="2400" dirty="0"/>
            </a:br>
            <a:r>
              <a:rPr lang="ru-RU" sz="2400" dirty="0"/>
              <a:t>Медвежонок плюшевый</a:t>
            </a:r>
            <a:br>
              <a:rPr lang="ru-RU" sz="2400" dirty="0"/>
            </a:br>
            <a:r>
              <a:rPr lang="ru-RU" sz="2400" dirty="0"/>
              <a:t>Спит в углу своем</a:t>
            </a:r>
            <a:br>
              <a:rPr lang="ru-RU" sz="2400" dirty="0"/>
            </a:br>
            <a:r>
              <a:rPr lang="ru-RU" sz="2400" dirty="0"/>
              <a:t>И в пол-уха слушает</a:t>
            </a:r>
            <a:br>
              <a:rPr lang="ru-RU" sz="2400" dirty="0"/>
            </a:br>
            <a:r>
              <a:rPr lang="ru-RU" sz="2400" dirty="0"/>
              <a:t>Вьюгу за окном.</a:t>
            </a:r>
            <a:endParaRPr lang="ru-RU" dirty="0"/>
          </a:p>
        </p:txBody>
      </p:sp>
      <p:pic>
        <p:nvPicPr>
          <p:cNvPr id="5" name="Содержимое 3" descr="P1010018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60648"/>
            <a:ext cx="4536504" cy="5760640"/>
          </a:xfrm>
        </p:spPr>
      </p:pic>
      <p:pic>
        <p:nvPicPr>
          <p:cNvPr id="6" name="Содержимое 3" descr="P1010018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404664"/>
            <a:ext cx="4968552" cy="5832648"/>
          </a:xfrm>
        </p:spPr>
      </p:pic>
      <p:pic>
        <p:nvPicPr>
          <p:cNvPr id="7" name="Содержимое 3" descr="P1010018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620688"/>
            <a:ext cx="453650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4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2664296" cy="5040560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Сажусь и качусь,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горы я мчусь.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это не санки,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просто (ледянки)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Зима в подарок нам дает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Румяные деньки.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Скорей на снег, скорей на лед.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лыжи  и …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(коньки)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березовых коня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снегам несут меня.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Кони эти рыжи,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зовут их........ 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(Лыжи)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6328792" cy="8640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лыж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789040"/>
            <a:ext cx="2880465" cy="2160240"/>
          </a:xfrm>
          <a:prstGeom prst="rect">
            <a:avLst/>
          </a:prstGeom>
        </p:spPr>
      </p:pic>
      <p:pic>
        <p:nvPicPr>
          <p:cNvPr id="8" name="Рисунок 7" descr="ледян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466" y="1245920"/>
            <a:ext cx="2335200" cy="20604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коньки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366318"/>
            <a:ext cx="2733460" cy="216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6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71600" y="404664"/>
            <a:ext cx="6400800" cy="825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Дидактическая игра четвертый лишний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ыж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971" y="1484784"/>
            <a:ext cx="2893239" cy="2169820"/>
          </a:xfrm>
          <a:prstGeom prst="rect">
            <a:avLst/>
          </a:prstGeom>
        </p:spPr>
      </p:pic>
      <p:pic>
        <p:nvPicPr>
          <p:cNvPr id="5" name="Рисунок 4" descr="коньки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484784"/>
            <a:ext cx="2736304" cy="2169820"/>
          </a:xfrm>
          <a:prstGeom prst="rect">
            <a:avLst/>
          </a:prstGeom>
        </p:spPr>
      </p:pic>
      <p:pic>
        <p:nvPicPr>
          <p:cNvPr id="6" name="Рисунок 5" descr="санк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971" y="4005064"/>
            <a:ext cx="2893239" cy="20376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95844"/>
            <a:ext cx="3096344" cy="1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9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604867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Звери   зимой</a:t>
            </a:r>
            <a:endParaRPr lang="ru-RU" dirty="0"/>
          </a:p>
        </p:txBody>
      </p:sp>
      <p:pic>
        <p:nvPicPr>
          <p:cNvPr id="4" name="Объект 3" descr="http://lib.gendocs.ru/tw_files2/urls_2497/77/d-76528/76528_html_2fdd3e2c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984776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92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Что перепутал художник?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елепиц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68760"/>
            <a:ext cx="6624736" cy="48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5788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464646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</TotalTime>
  <Words>35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Государственное бюджетное дошкольное  образовательное учреждение д\с №52 Колпинского района, Санкт-Петербурга</vt:lpstr>
      <vt:lpstr>Презентация PowerPoint</vt:lpstr>
      <vt:lpstr>Сажусь и качусь, с горы я мчусь. Но это не санки, А просто (ледянки)  Зима в подарок нам дает Румяные деньки. Скорей на снег, скорей на лед. На лыжи  и … (коньки)  Два березовых коня По снегам несут меня. Кони эти рыжи, А зовут их........   (Лыжи)</vt:lpstr>
      <vt:lpstr>Презентация PowerPoint</vt:lpstr>
      <vt:lpstr>Звери   зимой</vt:lpstr>
      <vt:lpstr>Что перепутал художник?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 образовательное учреждение д\с №52 Колпинского района, Санкт-Петербурга</dc:title>
  <dc:creator>Олюшка</dc:creator>
  <cp:lastModifiedBy>Олюшка</cp:lastModifiedBy>
  <cp:revision>24</cp:revision>
  <dcterms:created xsi:type="dcterms:W3CDTF">2016-01-20T09:50:58Z</dcterms:created>
  <dcterms:modified xsi:type="dcterms:W3CDTF">2016-02-21T06:45:29Z</dcterms:modified>
</cp:coreProperties>
</file>