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Мантия</c:v>
                </c:pt>
                <c:pt idx="1">
                  <c:v>Ядро</c:v>
                </c:pt>
                <c:pt idx="2">
                  <c:v>Земная кора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0.83</c:v>
                </c:pt>
                <c:pt idx="1">
                  <c:v>0.16</c:v>
                </c:pt>
                <c:pt idx="2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Мантия</c:v>
                </c:pt>
                <c:pt idx="1">
                  <c:v>Ядро</c:v>
                </c:pt>
                <c:pt idx="2">
                  <c:v>Земная кора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04E8F-6504-4CE8-9E1D-8DEB2F0C75C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2358-FB5F-4F56-88DC-431C45C88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PQUQBfYh2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1340768"/>
            <a:ext cx="7680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СТРОЕНИЕ  ЗЕМЛИ.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ГОРНЫЕ  ПОРОДЫ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5157192"/>
            <a:ext cx="2261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География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 класс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1.  МАГМАТИЧЕСКИЕ</a:t>
            </a:r>
            <a:endParaRPr lang="ru-RU" b="1" dirty="0"/>
          </a:p>
        </p:txBody>
      </p:sp>
      <p:pic>
        <p:nvPicPr>
          <p:cNvPr id="4" name="Содержимое 3" descr="0202-magma-volcano-predi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520280" cy="1680187"/>
          </a:xfrm>
        </p:spPr>
      </p:pic>
      <p:pic>
        <p:nvPicPr>
          <p:cNvPr id="5" name="Рисунок 4" descr="C:\Users\Sveta\Desktop\литосфера\kilue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33939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1268760"/>
            <a:ext cx="3169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Магма –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dirty="0" smtClean="0"/>
              <a:t>сложный </a:t>
            </a:r>
          </a:p>
          <a:p>
            <a:pPr algn="ctr"/>
            <a:r>
              <a:rPr lang="ru-RU" sz="2800" dirty="0" smtClean="0"/>
              <a:t>п</a:t>
            </a:r>
            <a:r>
              <a:rPr lang="ru-RU" sz="2800" dirty="0" smtClean="0"/>
              <a:t>о составу расплав </a:t>
            </a:r>
          </a:p>
          <a:p>
            <a:pPr algn="ctr"/>
            <a:r>
              <a:rPr lang="ru-RU" sz="2800" dirty="0" smtClean="0"/>
              <a:t>м</a:t>
            </a:r>
            <a:r>
              <a:rPr lang="ru-RU" sz="2800" dirty="0" smtClean="0"/>
              <a:t>ногих веществ.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068960"/>
            <a:ext cx="7961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Магма очень медленно остывает (в течение тысяч</a:t>
            </a:r>
          </a:p>
          <a:p>
            <a:r>
              <a:rPr lang="ru-RU" sz="2400" dirty="0" smtClean="0"/>
              <a:t> и даже миллионов лет).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 составе магмы есть водяной пар и другие газы.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Магматические породы состоят из кристаллов.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 трещинах магма остывает быстрее.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Чем быстрее остывает магма, тем кристаллы меньше.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При очень быстром застывании магмы кристаллы не образуются.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404664"/>
            <a:ext cx="38164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Магматические горные породы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Излившиеся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132856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Глубинные</a:t>
            </a:r>
            <a:endParaRPr lang="ru-RU" sz="2800" b="1" dirty="0"/>
          </a:p>
        </p:txBody>
      </p:sp>
      <p:sp>
        <p:nvSpPr>
          <p:cNvPr id="7" name="Стрелка вниз 6"/>
          <p:cNvSpPr/>
          <p:nvPr/>
        </p:nvSpPr>
        <p:spPr>
          <a:xfrm rot="2435126">
            <a:off x="1879646" y="9486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101975">
            <a:off x="6996043" y="101814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372200" y="2996952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C:\Users\Sveta\Desktop\литосфера\1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932040" y="450912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Гранит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164288" y="3140968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C:\Users\Sveta\Desktop\литосфера\fine basa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517232"/>
            <a:ext cx="1416050" cy="9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979712" y="60932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Базальт</a:t>
            </a:r>
            <a:endParaRPr lang="ru-RU" sz="2400" b="1" dirty="0"/>
          </a:p>
        </p:txBody>
      </p:sp>
      <p:pic>
        <p:nvPicPr>
          <p:cNvPr id="28" name="Рисунок 27" descr="C:\Users\Sveta\Desktop\литосфера\ks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1138727" cy="76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251520" y="48691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Обсидиан</a:t>
            </a:r>
            <a:endParaRPr lang="ru-RU" sz="24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83568" y="321297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07704" y="371703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 descr="C:\Users\Sveta\Desktop\литосфера\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861048"/>
            <a:ext cx="1409700" cy="11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Прямая со стрелкой 40"/>
          <p:cNvCxnSpPr/>
          <p:nvPr/>
        </p:nvCxnSpPr>
        <p:spPr>
          <a:xfrm>
            <a:off x="2555776" y="3068960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83768" y="5157192"/>
            <a:ext cx="103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Пемза</a:t>
            </a:r>
            <a:endParaRPr lang="ru-RU" sz="2400" b="1" dirty="0"/>
          </a:p>
        </p:txBody>
      </p:sp>
      <p:pic>
        <p:nvPicPr>
          <p:cNvPr id="45" name="Рисунок 44" descr="C:\Users\Sveta\Desktop\литосфера\463_bi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157192"/>
            <a:ext cx="14707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6084168" y="6165304"/>
            <a:ext cx="126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Габбро</a:t>
            </a:r>
            <a:endParaRPr lang="ru-RU" sz="2400" b="1" dirty="0"/>
          </a:p>
        </p:txBody>
      </p:sp>
      <p:pic>
        <p:nvPicPr>
          <p:cNvPr id="47" name="Рисунок 46" descr="C:\Users\Sveta\Desktop\литосфера\diorit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588361">
            <a:off x="7760122" y="3415660"/>
            <a:ext cx="1057275" cy="14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7452320" y="4725144"/>
            <a:ext cx="118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Диорит</a:t>
            </a:r>
            <a:endParaRPr lang="ru-RU" sz="2400" b="1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8028384" y="30689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2.  ОСАДОЧНЫЕ</a:t>
            </a:r>
            <a:endParaRPr lang="ru-RU" b="1" dirty="0"/>
          </a:p>
        </p:txBody>
      </p:sp>
      <p:pic>
        <p:nvPicPr>
          <p:cNvPr id="4" name="Рисунок 3" descr="C:\Users\Sveta\Desktop\литосфера\8fdd628c1dc5cac344d2b9f93b57ecd1_i-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veta\Desktop\литосфера\nummulizv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1543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литосфера\sedimentary-rocks-on-beach6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18626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3140968"/>
            <a:ext cx="8232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Осадочные горные породы осаждаются на дне океанов, </a:t>
            </a:r>
          </a:p>
          <a:p>
            <a:r>
              <a:rPr lang="ru-RU" sz="2400" dirty="0" smtClean="0"/>
              <a:t>м</a:t>
            </a:r>
            <a:r>
              <a:rPr lang="ru-RU" sz="2400" dirty="0" smtClean="0"/>
              <a:t>орей, других водоемов и на суше.</a:t>
            </a:r>
          </a:p>
          <a:p>
            <a:endParaRPr lang="ru-RU" sz="2400" dirty="0" smtClean="0"/>
          </a:p>
          <a:p>
            <a:pPr>
              <a:buFont typeface="Arial" charset="0"/>
              <a:buChar char="•"/>
            </a:pPr>
            <a:r>
              <a:rPr lang="ru-RU" sz="2400" dirty="0" smtClean="0"/>
              <a:t>Образуются в результате разрушения других горных пород , накопления обломков, химических веществ и остатков отмерших организмов.</a:t>
            </a:r>
          </a:p>
          <a:p>
            <a:endParaRPr lang="ru-RU" sz="2400" dirty="0" smtClean="0"/>
          </a:p>
          <a:p>
            <a:pPr>
              <a:buFont typeface="Arial" charset="0"/>
              <a:buChar char="•"/>
            </a:pPr>
            <a:r>
              <a:rPr lang="ru-RU" sz="2400" dirty="0" smtClean="0"/>
              <a:t>Осадочные породы в основном мягкие и легко разрушаются.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76672"/>
            <a:ext cx="50405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Осадочные горные породы</a:t>
            </a:r>
            <a:endParaRPr lang="ru-RU" sz="2800" b="1" dirty="0"/>
          </a:p>
        </p:txBody>
      </p:sp>
      <p:sp>
        <p:nvSpPr>
          <p:cNvPr id="5" name="Стрелка вниз 4"/>
          <p:cNvSpPr/>
          <p:nvPr/>
        </p:nvSpPr>
        <p:spPr>
          <a:xfrm rot="1850190">
            <a:off x="972081" y="14678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67944" y="14847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058709">
            <a:off x="7352395" y="146946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0892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Обломочные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636912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Химические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708920"/>
            <a:ext cx="24265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Органические</a:t>
            </a:r>
            <a:endParaRPr lang="ru-RU" sz="2800" b="1" dirty="0"/>
          </a:p>
        </p:txBody>
      </p:sp>
      <p:pic>
        <p:nvPicPr>
          <p:cNvPr id="11" name="Рисунок 10" descr="C:\Users\Sveta\Desktop\литосфера\pescha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133765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4725144"/>
            <a:ext cx="160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Песчаник</a:t>
            </a:r>
            <a:endParaRPr lang="ru-RU" sz="2400" b="1" dirty="0"/>
          </a:p>
        </p:txBody>
      </p:sp>
      <p:pic>
        <p:nvPicPr>
          <p:cNvPr id="13" name="Рисунок 12" descr="C:\Users\Sveta\Desktop\литосфера\graviy-dlya-beto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122537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3528" y="609329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Гравий</a:t>
            </a:r>
            <a:endParaRPr lang="ru-RU" sz="2400" b="1" dirty="0"/>
          </a:p>
        </p:txBody>
      </p:sp>
      <p:pic>
        <p:nvPicPr>
          <p:cNvPr id="15" name="Рисунок 14" descr="C:\Users\Sveta\Desktop\литосфера\GypsumSatinSpa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17032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16016" y="4365104"/>
            <a:ext cx="76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Гипс</a:t>
            </a:r>
            <a:endParaRPr lang="ru-RU" sz="2400" b="1" dirty="0"/>
          </a:p>
        </p:txBody>
      </p:sp>
      <p:pic>
        <p:nvPicPr>
          <p:cNvPr id="17" name="Рисунок 16" descr="C:\Users\Sveta\Desktop\литосфера\94024EBC9037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941168"/>
            <a:ext cx="1440160" cy="8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627784" y="6093296"/>
            <a:ext cx="298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Поваренная соль</a:t>
            </a:r>
            <a:endParaRPr lang="ru-RU" sz="2400" b="1" dirty="0"/>
          </a:p>
        </p:txBody>
      </p:sp>
      <p:pic>
        <p:nvPicPr>
          <p:cNvPr id="19" name="Рисунок 18" descr="C:\Users\Sveta\Desktop\литосфера\2315268339_c88f7424f4_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789040"/>
            <a:ext cx="147249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740352" y="4077072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Уголь</a:t>
            </a:r>
            <a:endParaRPr lang="ru-RU" sz="2400" b="1" dirty="0"/>
          </a:p>
        </p:txBody>
      </p:sp>
      <p:pic>
        <p:nvPicPr>
          <p:cNvPr id="22" name="Рисунок 21" descr="C:\Users\Sveta\Desktop\литосфера\70409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085184"/>
            <a:ext cx="130097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516216" y="60932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Известняк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 МЕТАМОРФИЧЕСКИЕ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Образуются в результате изменения осадочных и магматических горных пород.</a:t>
            </a:r>
          </a:p>
          <a:p>
            <a:r>
              <a:rPr lang="ru-RU" sz="2400" dirty="0" smtClean="0"/>
              <a:t>Изменения эти происходят очень медленно – десятки и сотни миллионов лет.</a:t>
            </a:r>
          </a:p>
          <a:p>
            <a:r>
              <a:rPr lang="ru-RU" sz="2400" dirty="0" smtClean="0"/>
              <a:t>Под воздействием давления вышележащих горных пород и высоких температур Земли, горные породы переплавляются и приобретают новые свойства.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149080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Известняк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4149080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Мрамор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067944" y="4221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013176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Песчаник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501317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Кварцит</a:t>
            </a:r>
            <a:endParaRPr lang="ru-RU" sz="28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067944" y="51571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805264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Смола сосен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949280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Янтарь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ugovorotp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51"/>
            <a:ext cx="9144000" cy="6844450"/>
          </a:xfr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5014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В природе постоянно происходит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п</a:t>
            </a:r>
            <a:r>
              <a:rPr lang="ru-RU" sz="2400" i="1" dirty="0" smtClean="0">
                <a:solidFill>
                  <a:srgbClr val="C00000"/>
                </a:solidFill>
              </a:rPr>
              <a:t>ревращение одних горных пород в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другие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– </a:t>
            </a:r>
            <a:r>
              <a:rPr lang="ru-RU" sz="2400" b="1" i="1" dirty="0" smtClean="0">
                <a:solidFill>
                  <a:srgbClr val="C00000"/>
                </a:solidFill>
              </a:rPr>
              <a:t>круговорот горных пород.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696" b="126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7488832" cy="8048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П. 25, с. 67(вопросы устно).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36510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ЛИТОСФЕРА –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каменная  оболочка Земли,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</a:rPr>
              <a:t>остоит из земной коры и верхней мантии.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48680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ЛИТОСФЕРА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04864"/>
            <a:ext cx="316835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</a:t>
            </a:r>
            <a:r>
              <a:rPr lang="ru-RU" sz="3200" b="1" dirty="0" err="1" smtClean="0"/>
              <a:t>литос</a:t>
            </a:r>
            <a:r>
              <a:rPr lang="ru-RU" sz="3200" b="1" dirty="0" smtClean="0"/>
              <a:t>» – камень</a:t>
            </a:r>
          </a:p>
          <a:p>
            <a:pPr algn="ctr"/>
            <a:r>
              <a:rPr lang="ru-RU" sz="3200" b="1" dirty="0" smtClean="0"/>
              <a:t>(греч.)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2204864"/>
            <a:ext cx="316835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«сфера» – оболочка, шар</a:t>
            </a:r>
          </a:p>
          <a:p>
            <a:pPr algn="ctr"/>
            <a:r>
              <a:rPr lang="ru-RU" sz="3200" b="1" dirty="0" smtClean="0"/>
              <a:t>(греч.)</a:t>
            </a:r>
            <a:endParaRPr lang="ru-RU" sz="3200" b="1" dirty="0"/>
          </a:p>
        </p:txBody>
      </p:sp>
      <p:sp>
        <p:nvSpPr>
          <p:cNvPr id="9" name="Стрелка вправо 8"/>
          <p:cNvSpPr/>
          <p:nvPr/>
        </p:nvSpPr>
        <p:spPr>
          <a:xfrm rot="19621419">
            <a:off x="2104798" y="1568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7375138">
            <a:off x="6240181" y="13208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ВНУТРЕННЕЕ  СТРОЕНИЕ  ЗЕМЛИ</a:t>
            </a:r>
            <a:endParaRPr lang="ru-RU" b="1" dirty="0"/>
          </a:p>
        </p:txBody>
      </p:sp>
      <p:pic>
        <p:nvPicPr>
          <p:cNvPr id="4" name="Содержимое 3" descr="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5616624" cy="5277690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932040" y="155679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126876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Оболочка </a:t>
            </a:r>
            <a:r>
              <a:rPr lang="ru-RU" sz="2800" b="1" dirty="0" err="1" smtClean="0"/>
              <a:t>Мохоро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АНДРЕЙ  МОХОРОВИЧИЧ</a:t>
            </a:r>
            <a:endParaRPr lang="ru-RU" b="1" dirty="0"/>
          </a:p>
        </p:txBody>
      </p:sp>
      <p:pic>
        <p:nvPicPr>
          <p:cNvPr id="5" name="Содержимое 4" descr="Andria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152775" cy="4171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412776"/>
            <a:ext cx="4762872" cy="471338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dirty="0" smtClean="0"/>
              <a:t>Хорватский геофизик и сейсмолог.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 1909 году </a:t>
            </a:r>
            <a:r>
              <a:rPr lang="ru-RU" dirty="0" err="1" smtClean="0"/>
              <a:t>Мохоровичич</a:t>
            </a:r>
            <a:r>
              <a:rPr lang="ru-RU" dirty="0" smtClean="0"/>
              <a:t> установил существование поверхности раздела между земной корой и мантией Земли, получившей название </a:t>
            </a:r>
            <a:r>
              <a:rPr lang="ru-RU" b="1" dirty="0" smtClean="0"/>
              <a:t>поверхность </a:t>
            </a:r>
            <a:r>
              <a:rPr lang="ru-RU" b="1" dirty="0" err="1" smtClean="0"/>
              <a:t>Мохоровичича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Мохоро</a:t>
            </a:r>
            <a:r>
              <a:rPr lang="ru-RU" b="1" dirty="0" smtClean="0"/>
              <a:t>).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212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23.01.1857 – 18.12.1936 г.г.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447056"/>
                <a:gridCol w="1440160"/>
                <a:gridCol w="1728192"/>
                <a:gridCol w="2699792"/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Внутренние оболочки Земли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Толщина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Темпера-</a:t>
                      </a:r>
                    </a:p>
                    <a:p>
                      <a:pPr algn="ctr"/>
                      <a:r>
                        <a:rPr lang="ru-RU" sz="2400" dirty="0" smtClean="0"/>
                        <a:t>тура,</a:t>
                      </a:r>
                    </a:p>
                    <a:p>
                      <a:pPr algn="ctr"/>
                      <a:r>
                        <a:rPr lang="ru-RU" sz="2400" dirty="0" smtClean="0"/>
                        <a:t>градусы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Состав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Состояние</a:t>
                      </a:r>
                      <a:endParaRPr lang="ru-RU" sz="2400" dirty="0"/>
                    </a:p>
                  </a:txBody>
                  <a:tcPr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Внутреннее</a:t>
                      </a:r>
                      <a:r>
                        <a:rPr lang="ru-RU" sz="2400" baseline="0" dirty="0" smtClean="0"/>
                        <a:t> ядро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</a:t>
                      </a:r>
                      <a:r>
                        <a:rPr lang="ru-RU" sz="2400" b="0" dirty="0" smtClean="0"/>
                        <a:t>3500 км</a:t>
                      </a:r>
                      <a:r>
                        <a:rPr lang="ru-RU" sz="2400" dirty="0" smtClean="0"/>
                        <a:t>,</a:t>
                      </a:r>
                    </a:p>
                    <a:p>
                      <a:r>
                        <a:rPr lang="ru-RU" sz="2400" dirty="0" smtClean="0"/>
                        <a:t> 16% от   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4000 – 6000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Железо и никель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Твердое металлическое</a:t>
                      </a:r>
                      <a:endParaRPr lang="ru-RU" sz="2400" dirty="0"/>
                    </a:p>
                  </a:txBody>
                  <a:tcPr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Внешнее ядро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объема</a:t>
                      </a:r>
                    </a:p>
                    <a:p>
                      <a:r>
                        <a:rPr lang="ru-RU" sz="2400" dirty="0" smtClean="0"/>
                        <a:t>  планеты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 2000 до 4000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Железо и никель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Расплавленное</a:t>
                      </a:r>
                      <a:endParaRPr lang="ru-RU" sz="2400" dirty="0"/>
                    </a:p>
                  </a:txBody>
                  <a:tcPr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Нижняя мантия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2900 км</a:t>
                      </a:r>
                    </a:p>
                    <a:p>
                      <a:r>
                        <a:rPr lang="ru-RU" sz="2400" baseline="0" dirty="0" smtClean="0"/>
                        <a:t>   5/6 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Около 2000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Расплавы металлов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Пластическая</a:t>
                      </a:r>
                      <a:endParaRPr lang="ru-RU" sz="2400" dirty="0"/>
                    </a:p>
                  </a:txBody>
                  <a:tcPr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Верхняя мантия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объема</a:t>
                      </a:r>
                    </a:p>
                    <a:p>
                      <a:r>
                        <a:rPr lang="ru-RU" sz="2400" dirty="0" smtClean="0"/>
                        <a:t>  Земли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150</a:t>
                      </a:r>
                      <a:r>
                        <a:rPr lang="ru-RU" sz="2400" baseline="0" dirty="0" smtClean="0"/>
                        <a:t> - 200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Горные породы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Твердая </a:t>
                      </a:r>
                      <a:endParaRPr lang="ru-RU" sz="2400" dirty="0"/>
                    </a:p>
                  </a:txBody>
                  <a:tcPr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Оболочка </a:t>
                      </a:r>
                      <a:r>
                        <a:rPr lang="ru-RU" sz="2400" dirty="0" err="1" smtClean="0"/>
                        <a:t>Мохоро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Теплая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Горные породы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Зависит от горной породы</a:t>
                      </a:r>
                      <a:endParaRPr lang="ru-RU" sz="2400" dirty="0"/>
                    </a:p>
                  </a:txBody>
                  <a:tcPr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Земная  кора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Океаны</a:t>
                      </a:r>
                      <a:r>
                        <a:rPr lang="ru-RU" sz="2400" baseline="0" dirty="0" smtClean="0"/>
                        <a:t> – 5-10 км, на суше – до 80 км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Изменя-ется</a:t>
                      </a:r>
                      <a:r>
                        <a:rPr lang="ru-RU" sz="2400" baseline="0" dirty="0" smtClean="0"/>
                        <a:t>  по сезонам года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Горные породы и минералы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1% объема планеты. Твердая,</a:t>
                      </a:r>
                      <a:r>
                        <a:rPr lang="ru-RU" sz="2400" baseline="0" dirty="0" smtClean="0"/>
                        <a:t> тонкая.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1835696" y="1340768"/>
            <a:ext cx="155448" cy="1346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1907704" y="2996952"/>
            <a:ext cx="144016" cy="14184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Объем земных оболочек от общего объема Земли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093296"/>
            <a:ext cx="910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Какой вывод можно сделать, анализируя диаграмму?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Земная кора состоит из горных пород.</a:t>
            </a:r>
          </a:p>
          <a:p>
            <a:pPr>
              <a:buNone/>
            </a:pPr>
            <a:r>
              <a:rPr lang="ru-RU" sz="2800" b="1" dirty="0" smtClean="0"/>
              <a:t>Горная порода </a:t>
            </a:r>
            <a:r>
              <a:rPr lang="ru-RU" sz="2800" dirty="0" smtClean="0"/>
              <a:t>– образование в земной коре,</a:t>
            </a:r>
          </a:p>
          <a:p>
            <a:pPr>
              <a:buNone/>
            </a:pPr>
            <a:r>
              <a:rPr lang="ru-RU" sz="2800" dirty="0" smtClean="0"/>
              <a:t>сложенное одним или несколькими минералами.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Минералы – </a:t>
            </a:r>
            <a:r>
              <a:rPr lang="ru-RU" sz="2800" dirty="0" smtClean="0"/>
              <a:t>однородные вещества, которые</a:t>
            </a:r>
          </a:p>
          <a:p>
            <a:pPr>
              <a:buNone/>
            </a:pPr>
            <a:r>
              <a:rPr lang="ru-RU" sz="2800" dirty="0" smtClean="0"/>
              <a:t>состоят из кристаллов (имеют кристаллическую</a:t>
            </a:r>
          </a:p>
          <a:p>
            <a:pPr>
              <a:buNone/>
            </a:pPr>
            <a:r>
              <a:rPr lang="ru-RU" sz="2800" dirty="0" smtClean="0"/>
              <a:t>решетку). Их около 3000. Самый распространенный</a:t>
            </a:r>
          </a:p>
          <a:p>
            <a:pPr>
              <a:buNone/>
            </a:pPr>
            <a:r>
              <a:rPr lang="ru-RU" sz="2800" dirty="0" smtClean="0"/>
              <a:t>– кварц.</a:t>
            </a:r>
            <a:endParaRPr lang="ru-RU" sz="2800" b="1" dirty="0"/>
          </a:p>
        </p:txBody>
      </p:sp>
      <p:pic>
        <p:nvPicPr>
          <p:cNvPr id="4" name="Рисунок 3" descr="C:\Users\Sveta\Desktop\литосфера\z_76868d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373216"/>
            <a:ext cx="1701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veta\Desktop\литосфера\306_94305745c0595097dbbf1afa8bdf28a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301208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08304" y="59492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Сидерит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73325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Лазурит</a:t>
            </a:r>
            <a:endParaRPr lang="ru-RU" sz="2400" b="1" dirty="0"/>
          </a:p>
        </p:txBody>
      </p:sp>
      <p:pic>
        <p:nvPicPr>
          <p:cNvPr id="9" name="Рисунок 8" descr="C:\Users\Sveta\Desktop\литосфера\granit-kamenj-svojstva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1656184" cy="12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veta\Desktop\литосфера\study-says-b3-came-from-another-worl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48880"/>
            <a:ext cx="161239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11760" y="2636912"/>
            <a:ext cx="119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Гранит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2924944"/>
            <a:ext cx="120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Железо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Sveta\Desktop\литосфера\img1984196_Gney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1771041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литосфера\peridi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49080"/>
            <a:ext cx="2376264" cy="174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veta\Desktop\литосфера\svwqrryyyuhj1ori1v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84984"/>
            <a:ext cx="206146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0677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СВОЙСТВА  ГОРНЫХ  ПОРОД:</a:t>
            </a:r>
            <a:endParaRPr lang="ru-RU" sz="28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38736" cy="516225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Цвет.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Блеск.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Твердость.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Минеральный состав.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Температура плавления.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Плотность (плотные – гранит, железо; рыхлые – песок, торф).</a:t>
            </a:r>
            <a:endParaRPr lang="ru-RU" sz="2800" dirty="0"/>
          </a:p>
        </p:txBody>
      </p:sp>
      <p:pic>
        <p:nvPicPr>
          <p:cNvPr id="5" name="Содержимое 4" descr="C:\Users\Sveta\Desktop\литосфера\2_5_4_10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692696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623731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От чего зависят свойства горных пород?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гматические-горные-породы-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549275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869160"/>
            <a:ext cx="8136904" cy="123691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/>
              <a:t>ВИДЫ  ГОРНЫХ ПОРОД  </a:t>
            </a:r>
          </a:p>
          <a:p>
            <a:pPr algn="ctr"/>
            <a:r>
              <a:rPr lang="ru-RU" sz="3600" b="1" dirty="0" smtClean="0"/>
              <a:t>ПО  ПРОИСХОЖДЕНИЮ</a:t>
            </a:r>
            <a:endParaRPr lang="ru-RU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483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ВНУТРЕННЕЕ  СТРОЕНИЕ  ЗЕМЛИ</vt:lpstr>
      <vt:lpstr>АНДРЕЙ  МОХОРОВИЧИЧ</vt:lpstr>
      <vt:lpstr>Слайд 5</vt:lpstr>
      <vt:lpstr>Объем земных оболочек от общего объема Земли</vt:lpstr>
      <vt:lpstr>Слайд 7</vt:lpstr>
      <vt:lpstr>СВОЙСТВА  ГОРНЫХ  ПОРОД:</vt:lpstr>
      <vt:lpstr>Слайд 9</vt:lpstr>
      <vt:lpstr>1.  МАГМАТИЧЕСКИЕ</vt:lpstr>
      <vt:lpstr>Слайд 11</vt:lpstr>
      <vt:lpstr>2.  ОСАДОЧНЫЕ</vt:lpstr>
      <vt:lpstr>Слайд 13</vt:lpstr>
      <vt:lpstr>3.  МЕТАМОРФИЧЕСКИЕ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42</cp:revision>
  <dcterms:created xsi:type="dcterms:W3CDTF">2016-03-14T16:47:25Z</dcterms:created>
  <dcterms:modified xsi:type="dcterms:W3CDTF">2016-03-14T20:17:45Z</dcterms:modified>
</cp:coreProperties>
</file>