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91" d="100"/>
          <a:sy n="91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0F6E8-1EAC-4904-AC85-6628B2E1FD09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B77C4-357C-43F0-A771-3C5DCA4AE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2072E-3A5B-4394-B573-B98D5171CF10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80353-1E12-4908-9B87-FAEBDB7D3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2F8DB-4C95-404A-9AEF-EEF6DCCFD507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0D60B-1593-40F7-B75F-6B21E3CB6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D6459-EE36-4DD7-A369-0B7BB500DB56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64AC3-FE80-40B5-9C59-11441B23B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B7B71-5E83-45A4-81C2-F598D63AB8B2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03ABF-2472-4D68-B603-3C4C65032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83111-209D-41B3-8CAD-969DBE36EE40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5A8F0-D761-4C00-A0D5-47ADDBDD1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0977A-60D0-4512-860E-767B176AB96F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D23C-C9DC-4BC9-AA86-FFEC7B94F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6A002-2CB2-4068-9B24-E22AC765AFA3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895DB-D27E-4CE4-A0D4-21C045B5E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46E52-205A-4B0D-AFE8-D88FA932EB9B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731B7-2E0B-4440-983B-9CB01BF2C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056B5-814D-409B-9430-B32147EA4A72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86581-F935-4D69-8589-44683CDBD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F4E0F-4556-4932-979C-0E6C795B6E33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A88C4-2EB1-4223-AFFE-CB87F5025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67CF38-B3BD-44EB-8556-21A0A4426E76}" type="datetimeFigureOut">
              <a:rPr lang="ru-RU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55AA3B-898D-4D7E-80FA-B111FC89AB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7200" b="1" smtClean="0"/>
              <a:t>Битва за Крым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начале войны…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412875"/>
            <a:ext cx="8229600" cy="74930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   К концу 1941 года немецкими войсками была занята почти вся Украина. В сентябре фашисты вышли к Крыму.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14339" name="Содержимое 2"/>
          <p:cNvSpPr txBox="1">
            <a:spLocks/>
          </p:cNvSpPr>
          <p:nvPr/>
        </p:nvSpPr>
        <p:spPr bwMode="auto">
          <a:xfrm>
            <a:off x="468313" y="1916113"/>
            <a:ext cx="381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000">
                <a:latin typeface="Calibri" pitchFamily="34" charset="0"/>
              </a:rPr>
              <a:t>    Крым имел стратегическое значение, как один из путей к нефтеносным районам Кавказа. Помимо того, Крым был важной базой для авиации. Без Крыма советская авиация не могла бы совершать налёты на нефтепромыслы Румынии, а немцы смогли бы наносить удары на Кавказе. ВГК понимало важность удержания полуострова и сосредоточило на этом усилия, отказавшись от обороны Одессы.</a:t>
            </a:r>
          </a:p>
          <a:p>
            <a:pPr algn="just">
              <a:lnSpc>
                <a:spcPct val="90000"/>
              </a:lnSpc>
            </a:pPr>
            <a:endParaRPr lang="ru-RU" sz="2000">
              <a:latin typeface="Calibri" pitchFamily="34" charset="0"/>
            </a:endParaRPr>
          </a:p>
        </p:txBody>
      </p:sp>
      <p:pic>
        <p:nvPicPr>
          <p:cNvPr id="14340" name="Picture 2" descr="C:\Users\ъ\Desktop\3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2349500"/>
            <a:ext cx="46323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Оборона Крыма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412875"/>
            <a:ext cx="8229600" cy="1368425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   24 сентября немецкие войска силами двух пехотных дивизий (46-я и 73-я) при поддержке артиллерии и авиации перешли в наступление на </a:t>
            </a:r>
            <a:r>
              <a:rPr lang="ru-RU" sz="2000" dirty="0" err="1" smtClean="0"/>
              <a:t>Перекопском</a:t>
            </a:r>
            <a:r>
              <a:rPr lang="ru-RU" sz="2000" dirty="0" smtClean="0"/>
              <a:t> перешейке. В ходе тяжёлых боев им удалось к 26 сентября прорваться через Турецкий вал и овладеть городом Армянск.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15363" name="Содержимое 2"/>
          <p:cNvSpPr txBox="1">
            <a:spLocks/>
          </p:cNvSpPr>
          <p:nvPr/>
        </p:nvSpPr>
        <p:spPr bwMode="auto">
          <a:xfrm>
            <a:off x="468313" y="2636838"/>
            <a:ext cx="38163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2000">
                <a:latin typeface="Calibri" pitchFamily="34" charset="0"/>
              </a:rPr>
              <a:t>    Манштейн ввиду больших потерь (около 16 % личного состава в обеих дивизиях) и практически полного расхода боеприпасов отказался от дальнейшего продвижения. По немецким данным в результате боев было захвачено 135 орудий, 112 танков и 10 тысяч пленных.</a:t>
            </a:r>
          </a:p>
          <a:p>
            <a:pPr algn="just">
              <a:lnSpc>
                <a:spcPct val="90000"/>
              </a:lnSpc>
            </a:pPr>
            <a:endParaRPr lang="ru-RU" sz="2000">
              <a:latin typeface="Calibri" pitchFamily="34" charset="0"/>
            </a:endParaRPr>
          </a:p>
        </p:txBody>
      </p:sp>
      <p:pic>
        <p:nvPicPr>
          <p:cNvPr id="15364" name="Picture 2" descr="C:\Users\ъ\Desktop\0_7d963_2fb68e81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781300"/>
            <a:ext cx="4100512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Сдача Севастополя. Партизанское движение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412875"/>
            <a:ext cx="8229600" cy="1800225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18 октября 11-я немецкая армия силами трёх дивизий начала наступление на </a:t>
            </a:r>
            <a:r>
              <a:rPr lang="ru-RU" sz="2000" dirty="0" err="1" smtClean="0"/>
              <a:t>Ишуньские</a:t>
            </a:r>
            <a:r>
              <a:rPr lang="ru-RU" sz="2000" dirty="0" smtClean="0"/>
              <a:t> позиции. Их обороняли части 9-го стрелкового корпуса с помощью береговых батарей и отдельных подразделений Черноморского Флота. В течение 5 дней продолжались тяжёлые бои, в которых немцы постепенно теснили советские войска. На оккупированной немцами территории сразу началось партизанское сопротивление. </a:t>
            </a:r>
          </a:p>
          <a:p>
            <a:pPr marL="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</p:txBody>
      </p:sp>
      <p:pic>
        <p:nvPicPr>
          <p:cNvPr id="16387" name="Picture 2" descr="C:\Users\ъ\Desktop\партизаны 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03588"/>
            <a:ext cx="4256087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 descr="C:\Users\ъ\Desktop\ffe3027586396b1955d1b04c00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3295650"/>
            <a:ext cx="401002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Освобождение Крыма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539750" y="1412875"/>
            <a:ext cx="8229600" cy="12954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smtClean="0"/>
              <a:t>В результате Нижнеднепровской наступательной операции советские войска блокировали в Крыму 17-ю немецкую армию, захватив при этом важный плацдарм на южном берегу Сиваша. Кроме того, войсками Отдельной Приморской армии в ходе Керченско-Эльтигенской десантной операции был захвачен плацдарм в районе Керчи.</a:t>
            </a:r>
          </a:p>
        </p:txBody>
      </p:sp>
      <p:pic>
        <p:nvPicPr>
          <p:cNvPr id="17411" name="Picture 2" descr="C:\Users\ъ\Desktop\krimskaya_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2719388"/>
            <a:ext cx="6294438" cy="39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Переход советских войск через Сиваш</a:t>
            </a:r>
            <a:endParaRPr lang="ru-RU" dirty="0"/>
          </a:p>
        </p:txBody>
      </p:sp>
      <p:pic>
        <p:nvPicPr>
          <p:cNvPr id="18434" name="Picture 2" descr="C:\Users\ъ\Desktop\Siva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84313"/>
            <a:ext cx="9123363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18288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Крымская наступательная операция. Горят цистерны с топливом</a:t>
            </a:r>
            <a:endParaRPr lang="ru-RU" dirty="0"/>
          </a:p>
        </p:txBody>
      </p:sp>
      <p:pic>
        <p:nvPicPr>
          <p:cNvPr id="19458" name="Picture 2" descr="C:\Users\ъ\Desktop\1241625380_tmp11b_2d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28775"/>
            <a:ext cx="91440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Итоги операции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539750" y="1412875"/>
            <a:ext cx="8229600" cy="467995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smtClean="0"/>
              <a:t>Крымская операция завершилась полным разгромом 17-й армии вермахта, только безвозвратные потери которой в ходе боёв составили от 120 тысяч человек (из них 61 580 пленными). К этому числу нужно добавить значительные потери войск противника во время морской эвакуации, в ходе которой была фактически уничтожена румынская черноморская флотилия, потерявшая ⅔ наличного корабельного состава. В частности, к этому времени относится затопление ударом штурмовой авиации германских транспортов «Тотила» и «Тейя», входящее в список крупнейших по числу жертв морских катастроф всех времён (до 8 тысяч погибших. Таким образом, общие безвозвратные потери немецко-румынских войск оцениваются в 140 тысяч солдат и офицеров.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2000" smtClean="0"/>
              <a:t>В результате освобождения Крыма была снята угроза южному крылу советского-германского фронта, а также возвращена главная военно-морская база Черноморского флота — Севастополь. Отбив Крым, Советский Союз восстановил контроль над Чёрным морем, что резко пошатнуло позиции Германии в Румынии, Турции, Болгарии.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396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Битва за Крым</vt:lpstr>
      <vt:lpstr>В начале войны…</vt:lpstr>
      <vt:lpstr>Оборона Крыма</vt:lpstr>
      <vt:lpstr>Сдача Севастополя. Партизанское движение</vt:lpstr>
      <vt:lpstr>Освобождение Крыма</vt:lpstr>
      <vt:lpstr>Переход советских войск через Сиваш</vt:lpstr>
      <vt:lpstr>Крымская наступательная операция. Горят цистерны с топливом</vt:lpstr>
      <vt:lpstr>Итоги операции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Евгений</cp:lastModifiedBy>
  <cp:revision>9</cp:revision>
  <dcterms:created xsi:type="dcterms:W3CDTF">2016-03-08T15:52:20Z</dcterms:created>
  <dcterms:modified xsi:type="dcterms:W3CDTF">2016-03-09T19:25:15Z</dcterms:modified>
</cp:coreProperties>
</file>