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897"/>
    <a:srgbClr val="F01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101" d="100"/>
          <a:sy n="101" d="100"/>
        </p:scale>
        <p:origin x="-9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57488" y="500042"/>
            <a:ext cx="6143668" cy="1714512"/>
          </a:xfrm>
        </p:spPr>
        <p:txBody>
          <a:bodyPr>
            <a:noAutofit/>
          </a:bodyPr>
          <a:lstStyle>
            <a:lvl1pPr algn="r">
              <a:defRPr sz="6000" b="1">
                <a:solidFill>
                  <a:srgbClr val="F61897"/>
                </a:solidFill>
              </a:defRPr>
            </a:lvl1pPr>
          </a:lstStyle>
          <a:p>
            <a:r>
              <a:rPr lang="ru-RU" smtClean="0"/>
              <a:t>Образец</a:t>
            </a:r>
            <a:br>
              <a:rPr lang="ru-RU" smtClean="0"/>
            </a:br>
            <a:r>
              <a:rPr lang="ru-RU" smtClean="0"/>
              <a:t>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5214950"/>
            <a:ext cx="3643306" cy="966782"/>
          </a:xfrm>
        </p:spPr>
        <p:txBody>
          <a:bodyPr>
            <a:normAutofit/>
          </a:bodyPr>
          <a:lstStyle>
            <a:lvl1pPr marL="0" indent="0" algn="r">
              <a:buNone/>
              <a:defRPr sz="2800" b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600200"/>
            <a:ext cx="792961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</a:defRPr>
            </a:lvl1pPr>
          </a:lstStyle>
          <a:p>
            <a:fld id="{944B060F-341E-45E4-BAB5-3D4DF4B155AC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0F0"/>
                </a:solidFill>
              </a:defRPr>
            </a:lvl1pPr>
          </a:lstStyle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800" b="1" kern="1200" smtClean="0">
          <a:solidFill>
            <a:srgbClr val="F6189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500042"/>
            <a:ext cx="7165460" cy="2280886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Презентация музыкальной дидактической игры</a:t>
            </a:r>
            <a:br>
              <a:rPr lang="ru-RU" sz="3600" dirty="0" smtClean="0"/>
            </a:br>
            <a:r>
              <a:rPr lang="en-US" sz="3600" dirty="0" smtClean="0"/>
              <a:t>“</a:t>
            </a:r>
            <a:r>
              <a:rPr lang="ru-RU" sz="3600" dirty="0"/>
              <a:t>К</a:t>
            </a:r>
            <a:r>
              <a:rPr lang="ru-RU" sz="3600" dirty="0" smtClean="0"/>
              <a:t>уда отправилась Маша</a:t>
            </a:r>
            <a:r>
              <a:rPr lang="en-US" sz="3600" dirty="0" smtClean="0"/>
              <a:t>”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для детей 5-7 лет</a:t>
            </a:r>
            <a:r>
              <a:rPr lang="ru-RU" sz="3600" dirty="0" smtClean="0"/>
              <a:t>. Часть 1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5214950"/>
            <a:ext cx="3781052" cy="96678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Муниципальное бюджетное дошкольное образовательное учреждение</a:t>
            </a:r>
          </a:p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д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етский сад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Золотая рыбка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Музыкальный руководитель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Гаврилина Н.В. 1 Кв. категория.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 smtClean="0"/>
              <a:t>Цель</a:t>
            </a:r>
            <a:r>
              <a:rPr lang="en-US" sz="2800" dirty="0" smtClean="0"/>
              <a:t>:</a:t>
            </a:r>
            <a:r>
              <a:rPr lang="ru-RU" sz="2800" dirty="0" smtClean="0"/>
              <a:t> Развивать динамический слух. Расширять представления об окружающем ребёнке социуме.</a:t>
            </a:r>
          </a:p>
          <a:p>
            <a:pPr marL="0" indent="0">
              <a:buNone/>
            </a:pPr>
            <a:r>
              <a:rPr lang="ru-RU" sz="2800" b="1" dirty="0" smtClean="0"/>
              <a:t>Вид деятельности</a:t>
            </a:r>
            <a:r>
              <a:rPr lang="en-US" sz="2800" dirty="0" smtClean="0"/>
              <a:t>: </a:t>
            </a:r>
            <a:r>
              <a:rPr lang="ru-RU" sz="2800" dirty="0" smtClean="0"/>
              <a:t>Музыка.</a:t>
            </a:r>
          </a:p>
          <a:p>
            <a:pPr marL="0" indent="0">
              <a:buNone/>
            </a:pPr>
            <a:r>
              <a:rPr lang="ru-RU" sz="2800" b="1" dirty="0" smtClean="0"/>
              <a:t>Цель</a:t>
            </a:r>
            <a:r>
              <a:rPr lang="en-US" sz="2800" dirty="0" smtClean="0"/>
              <a:t>:</a:t>
            </a:r>
            <a:r>
              <a:rPr lang="ru-RU" sz="2800" dirty="0" smtClean="0"/>
              <a:t> Формировать умение различать динамические оттенки в процессе исполнения песен</a:t>
            </a:r>
            <a:r>
              <a:rPr lang="en-US" sz="2800" dirty="0" smtClean="0"/>
              <a:t>: </a:t>
            </a:r>
            <a:r>
              <a:rPr lang="ru-RU" sz="2800" dirty="0" smtClean="0"/>
              <a:t>очень тихо, тихо, очень громко, громко.</a:t>
            </a:r>
          </a:p>
          <a:p>
            <a:pPr marL="0" indent="0">
              <a:buNone/>
            </a:pPr>
            <a:r>
              <a:rPr lang="ru-RU" sz="2800" b="1" dirty="0" smtClean="0"/>
              <a:t>Интеграция с образовательными областями</a:t>
            </a:r>
            <a:r>
              <a:rPr lang="en-US" sz="2800" b="1" dirty="0" smtClean="0"/>
              <a:t>: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    </a:t>
            </a:r>
            <a:r>
              <a:rPr lang="en-US" sz="2800" b="1" dirty="0" smtClean="0"/>
              <a:t> </a:t>
            </a:r>
            <a:r>
              <a:rPr lang="ru-RU" sz="2800" b="1" dirty="0" smtClean="0"/>
              <a:t>Познавательное развитие, социально-коммуникативное развитие.</a:t>
            </a:r>
          </a:p>
          <a:p>
            <a:pPr marL="0" indent="0">
              <a:buNone/>
            </a:pPr>
            <a:r>
              <a:rPr lang="en-US" sz="2800" b="1" dirty="0" smtClean="0"/>
              <a:t>     </a:t>
            </a:r>
            <a:r>
              <a:rPr lang="ru-RU" sz="2800" b="1" dirty="0" smtClean="0"/>
              <a:t>Цель</a:t>
            </a:r>
            <a:r>
              <a:rPr lang="en-US" sz="2800" dirty="0" smtClean="0"/>
              <a:t>: </a:t>
            </a:r>
            <a:r>
              <a:rPr lang="ru-RU" sz="2800" dirty="0" smtClean="0"/>
              <a:t>Знакомить детей с объектами нашего города, их расположением, назначением.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pPr marL="914400" lvl="2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игры.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Игровое поле с изображением примерной карты нашего города (центр города и часть 2 микрорайона). Карточки объектов нарисованные(для детей 5-6 лет) и фотографии объектов (для детей 6-7 лет). Фигурки любимых детьми героев мультфильма</a:t>
            </a:r>
            <a:r>
              <a:rPr lang="en-US" dirty="0" smtClean="0"/>
              <a:t>”</a:t>
            </a:r>
            <a:r>
              <a:rPr lang="ru-RU" dirty="0" smtClean="0"/>
              <a:t>Маша и медведь</a:t>
            </a:r>
            <a:r>
              <a:rPr lang="en-US" dirty="0" smtClean="0"/>
              <a:t>”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Объекты расставляются на поле в соответствии с их расположением.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48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6672"/>
            <a:ext cx="7488832" cy="5616624"/>
          </a:xfrm>
        </p:spPr>
      </p:pic>
    </p:spTree>
    <p:extLst>
      <p:ext uri="{BB962C8B-B14F-4D97-AF65-F5344CB8AC3E}">
        <p14:creationId xmlns:p14="http://schemas.microsoft.com/office/powerpoint/2010/main" val="254380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0524" y="404664"/>
            <a:ext cx="7929618" cy="4525963"/>
          </a:xfrm>
        </p:spPr>
        <p:txBody>
          <a:bodyPr/>
          <a:lstStyle/>
          <a:p>
            <a:r>
              <a:rPr lang="ru-RU" dirty="0" smtClean="0"/>
              <a:t>Игровое поле.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97" y="1052736"/>
            <a:ext cx="7020272" cy="52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Объекты расставляются в соответствии с их расположением.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6723153" cy="5042365"/>
          </a:xfrm>
        </p:spPr>
      </p:pic>
    </p:spTree>
    <p:extLst>
      <p:ext uri="{BB962C8B-B14F-4D97-AF65-F5344CB8AC3E}">
        <p14:creationId xmlns:p14="http://schemas.microsoft.com/office/powerpoint/2010/main" val="132513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Фигуры героев в ламинированной плёнке и очень удобны в игре.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05087"/>
            <a:ext cx="6898713" cy="5174035"/>
          </a:xfrm>
        </p:spPr>
      </p:pic>
    </p:spTree>
    <p:extLst>
      <p:ext uri="{BB962C8B-B14F-4D97-AF65-F5344CB8AC3E}">
        <p14:creationId xmlns:p14="http://schemas.microsoft.com/office/powerpoint/2010/main" val="25266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Фотографии объектов.</a:t>
            </a:r>
            <a:br>
              <a:rPr lang="ru-RU" sz="2400" dirty="0" smtClean="0"/>
            </a:br>
            <a:r>
              <a:rPr lang="ru-RU" sz="2400" dirty="0" smtClean="0"/>
              <a:t>Дети их рассматривают на игровом поле, называют их, вспоминают их назначение.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95" y="1417638"/>
            <a:ext cx="7011185" cy="5258389"/>
          </a:xfrm>
        </p:spPr>
      </p:pic>
    </p:spTree>
    <p:extLst>
      <p:ext uri="{BB962C8B-B14F-4D97-AF65-F5344CB8AC3E}">
        <p14:creationId xmlns:p14="http://schemas.microsoft.com/office/powerpoint/2010/main" val="9220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wersYellowBackground">
  <a:themeElements>
    <a:clrScheme name="Стандартная">
      <a:dk1>
        <a:sysClr val="windowText" lastClr="696969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94CE536-DBCF-4096-ADA7-58FF66A32C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цветами Летнее настроение</Template>
  <TotalTime>115</TotalTime>
  <Words>171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FlowersYellowBackground</vt:lpstr>
      <vt:lpstr>    Презентация музыкальной дидактической игры “Куда отправилась Маша” для детей 5-7 лет. Часть 1  </vt:lpstr>
      <vt:lpstr>Презентация PowerPoint</vt:lpstr>
      <vt:lpstr>Описание игры.</vt:lpstr>
      <vt:lpstr>Презентация PowerPoint</vt:lpstr>
      <vt:lpstr>Презентация PowerPoint</vt:lpstr>
      <vt:lpstr>Объекты расставляются в соответствии с их расположением.</vt:lpstr>
      <vt:lpstr>Фигуры героев в ламинированной плёнке и очень удобны в игре.</vt:lpstr>
      <vt:lpstr>Фотографии объектов. Дети их рассматривают на игровом поле, называют их, вспоминают их назначение.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профессионального мастерства ”Призвание -воспитатель”. Номинация.                   Дидактический материал для занятий в ДОУ.</dc:title>
  <dc:creator>александр гаврилин</dc:creator>
  <cp:keywords/>
  <cp:lastModifiedBy>александр</cp:lastModifiedBy>
  <cp:revision>17</cp:revision>
  <dcterms:created xsi:type="dcterms:W3CDTF">2014-12-04T17:32:30Z</dcterms:created>
  <dcterms:modified xsi:type="dcterms:W3CDTF">2016-03-13T06:54:36Z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TC019441559991</vt:lpwstr>
  </property>
</Properties>
</file>