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60" r:id="rId4"/>
    <p:sldId id="264" r:id="rId5"/>
    <p:sldId id="265" r:id="rId6"/>
    <p:sldId id="266" r:id="rId7"/>
    <p:sldId id="267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6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606" y="72"/>
      </p:cViewPr>
      <p:guideLst>
        <p:guide orient="horz" pos="1570"/>
        <p:guide pos="26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12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9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6833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234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777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878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345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87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053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93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73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0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17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25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98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92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97B3B-FF27-4B0F-8B07-2671636A752B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2E71DD-9938-49FA-A983-C67E3EFF9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5405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447800"/>
            <a:ext cx="7766936" cy="2603036"/>
          </a:xfrm>
        </p:spPr>
        <p:txBody>
          <a:bodyPr/>
          <a:lstStyle/>
          <a:p>
            <a:pPr algn="ctr"/>
            <a:r>
              <a:rPr lang="ru-RU" dirty="0" smtClean="0"/>
              <a:t>Письменная речь как средство формирования иноязычной компетенции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</a:t>
            </a:r>
          </a:p>
          <a:p>
            <a:r>
              <a:rPr lang="ru-RU" dirty="0" smtClean="0"/>
              <a:t>  Подготовила: учитель английского языка </a:t>
            </a:r>
          </a:p>
          <a:p>
            <a:pPr algn="ctr"/>
            <a:r>
              <a:rPr lang="ru-RU" dirty="0"/>
              <a:t> </a:t>
            </a:r>
            <a:r>
              <a:rPr lang="ru-RU" dirty="0" smtClean="0"/>
              <a:t>                                        Сушкова Надежда Владимировна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19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Письменная речь — это продуктивный вид речевой деятельности, который требует последовательного развития от простого к сложному.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964431" y="2190750"/>
            <a:ext cx="45719" cy="133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77334" y="2242345"/>
            <a:ext cx="9323916" cy="38807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>
                <a:solidFill>
                  <a:schemeClr val="accent6">
                    <a:lumMod val="50000"/>
                  </a:schemeClr>
                </a:solidFill>
              </a:rPr>
              <a:t>Целью обучения письменной речи является формирование у учащихся письменной коммуникативной компетенции, которая включает владение письменными знаками, содержанием и формой письменного произведения речи.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33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31132" y="495301"/>
            <a:ext cx="9669294" cy="55163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 понятие коммуникативной компетенции включаются навыки и умения адекватного использования иностранного языка в конкретной ситуации общения. Коммуникативная компетенция определяется как творческая способность человека пользоваться инвентарем языковых средств (в виде высказываний и дискурсов), которая складывается из знаний и готовности к их адекватному использованию. Приобретение коммуникативной компетенции индивидом становится доминирующей целью обучени</a:t>
            </a:r>
            <a:r>
              <a:rPr lang="ru-RU" sz="2800" dirty="0" smtClean="0"/>
              <a:t>я.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4056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52450" y="304800"/>
            <a:ext cx="10477500" cy="2076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Существуют 3 подхода к развитию иноязычной письменной речи: 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241187" y="2644942"/>
            <a:ext cx="1536971" cy="1515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5061624" y="2644942"/>
            <a:ext cx="1498059" cy="1515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8843149" y="2586053"/>
            <a:ext cx="1653702" cy="1490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8561" y="4377447"/>
            <a:ext cx="3249039" cy="758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директивный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24339" y="4319080"/>
            <a:ext cx="3382692" cy="817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лингвистический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73770" y="4281215"/>
            <a:ext cx="3013039" cy="854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деятельностный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8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266700"/>
            <a:ext cx="110299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FF00"/>
                </a:solidFill>
              </a:rPr>
              <a:t>Директивный (формально-языковой) подход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2950" y="1447800"/>
            <a:ext cx="90868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- выпишите из текста слова (предложения)....</a:t>
            </a:r>
          </a:p>
          <a:p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- составьте и запишите предложения со словами....</a:t>
            </a:r>
          </a:p>
          <a:p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- диктанты</a:t>
            </a:r>
          </a:p>
          <a:p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- сопоставьте из двух простых одно сложное предложение с помощью союзов....</a:t>
            </a:r>
          </a:p>
        </p:txBody>
      </p:sp>
    </p:spTree>
    <p:extLst>
      <p:ext uri="{BB962C8B-B14F-4D97-AF65-F5344CB8AC3E}">
        <p14:creationId xmlns:p14="http://schemas.microsoft.com/office/powerpoint/2010/main" val="74253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2050" y="381000"/>
            <a:ext cx="10306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FF00"/>
                </a:solidFill>
              </a:rPr>
              <a:t>Лингвистический (формально-структурный) подход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62050" y="1238250"/>
            <a:ext cx="60970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- «creative dialogue»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2050" y="2095500"/>
            <a:ext cx="60073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- «Sandwich story»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62051" y="2952750"/>
            <a:ext cx="59496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- «creative letter» 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62050" y="3244334"/>
            <a:ext cx="617403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comparative letter» 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92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550" y="323850"/>
            <a:ext cx="104775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FF00"/>
                </a:solidFill>
              </a:rPr>
              <a:t>Деятельностный (коммуникативный, содержательно-смысловой) подход.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8650" y="1543050"/>
            <a:ext cx="106299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- составьте письменное высказывание-аргументацию утверждений, предложений, основываясь на содержании текста.</a:t>
            </a:r>
          </a:p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- составьте письмо-описание на основе содержания текста и иллюстрированных материалов к нему.</a:t>
            </a:r>
          </a:p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- составьте реферат текста.</a:t>
            </a:r>
          </a:p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- составьте аннотацию текста.</a:t>
            </a:r>
          </a:p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- подготовьте план-конспект устного выступления по теме (содержанию) текста или проблеме, освещаемой в тексте.</a:t>
            </a:r>
          </a:p>
        </p:txBody>
      </p:sp>
    </p:spTree>
    <p:extLst>
      <p:ext uri="{BB962C8B-B14F-4D97-AF65-F5344CB8AC3E}">
        <p14:creationId xmlns:p14="http://schemas.microsoft.com/office/powerpoint/2010/main" val="394019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19846" y="285749"/>
            <a:ext cx="9715501" cy="19491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К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концу базового курса обучения учащиеся должны владеть элементарной коммуникативной компетенцией в области письма: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247167" y="2424214"/>
            <a:ext cx="1159618" cy="10047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706238" y="2310115"/>
            <a:ext cx="1206230" cy="10436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220838" y="2310521"/>
            <a:ext cx="1264596" cy="10436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8566420" y="2310115"/>
            <a:ext cx="1072475" cy="10436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9846" y="3429000"/>
            <a:ext cx="2178996" cy="2684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заполнить анкету, бланк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87657" y="3429000"/>
            <a:ext cx="2023353" cy="2684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написать открытку, личное письмо, эссе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14125" y="3429000"/>
            <a:ext cx="1984443" cy="2684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аписатьобъявле-ние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, схему, таблицу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385243" y="3429000"/>
            <a:ext cx="1906621" cy="2684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одгото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-вить проект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52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Грань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1517</TotalTime>
  <Words>283</Words>
  <Application>Microsoft Office PowerPoint</Application>
  <PresentationFormat>Широкоэкранный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 3</vt:lpstr>
      <vt:lpstr>Грань</vt:lpstr>
      <vt:lpstr>Письменная речь как средство формирования иноязычной компетенции</vt:lpstr>
      <vt:lpstr>Письменная речь — это продуктивный вид речевой деятельности, который требует последовательного развития от простого к сложному.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Письменная речь как средство формирования иноязычной компетенции</dc:title>
  <dc:creator>Дом</dc:creator>
  <cp:lastModifiedBy>Дом</cp:lastModifiedBy>
  <cp:revision>36</cp:revision>
  <dcterms:created xsi:type="dcterms:W3CDTF">2016-02-09T21:06:06Z</dcterms:created>
  <dcterms:modified xsi:type="dcterms:W3CDTF">2016-02-15T01:19:14Z</dcterms:modified>
</cp:coreProperties>
</file>