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возникновения</a:t>
            </a:r>
            <a:br>
              <a:rPr lang="ru-RU" sz="6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Всесоюзного физкультурного комплекса ГТО</a:t>
            </a:r>
            <a: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8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501317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Автор работы: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Муслимова</a:t>
            </a:r>
            <a:r>
              <a:rPr lang="ru-RU" b="1" dirty="0" smtClean="0">
                <a:solidFill>
                  <a:srgbClr val="002060"/>
                </a:solidFill>
              </a:rPr>
              <a:t> Эльвира </a:t>
            </a:r>
            <a:r>
              <a:rPr lang="ru-RU" b="1" dirty="0" err="1" smtClean="0">
                <a:solidFill>
                  <a:srgbClr val="002060"/>
                </a:solidFill>
              </a:rPr>
              <a:t>Фурмановна</a:t>
            </a:r>
            <a:r>
              <a:rPr lang="ru-RU" b="1" dirty="0" smtClean="0">
                <a:solidFill>
                  <a:srgbClr val="002060"/>
                </a:solidFill>
              </a:rPr>
              <a:t>, учитель английского языка.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Голицынская</a:t>
            </a:r>
            <a:r>
              <a:rPr lang="ru-RU" b="1" dirty="0" smtClean="0">
                <a:solidFill>
                  <a:srgbClr val="002060"/>
                </a:solidFill>
              </a:rPr>
              <a:t> СОШ №1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что сегодня?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425355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84784"/>
            <a:ext cx="4536504" cy="2721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В.В.Путин  предложил воссоздать систему ГТО в новом формате с современными нормативами.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2696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Горжусь тобой, Отечество!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266928" cy="442535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Обновленная расшифровка ГТО звучит как: «Горжусь тобой, Отечество!»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название-призыв оказалось более личным, более теплым, в нем напрямую упоминается святое для русского человека слово «Отечество.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dzer.ru/uploads/2014_gto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808312" cy="2246650"/>
          </a:xfrm>
          <a:prstGeom prst="rect">
            <a:avLst/>
          </a:prstGeom>
          <a:noFill/>
        </p:spPr>
      </p:pic>
      <p:pic>
        <p:nvPicPr>
          <p:cNvPr id="26628" name="Picture 4" descr="http://cs7009.vk.me/c540106/v540106518/1d915/uTCdJPmWuj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36912"/>
            <a:ext cx="3192380" cy="2420888"/>
          </a:xfrm>
          <a:prstGeom prst="rect">
            <a:avLst/>
          </a:prstGeom>
          <a:noFill/>
        </p:spPr>
      </p:pic>
      <p:pic>
        <p:nvPicPr>
          <p:cNvPr id="26630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5157192"/>
            <a:ext cx="2286000" cy="130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122912" cy="6120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Обладание такими знаками отличия даст бонусы при поступлении в высшие учебные заведения.</a:t>
            </a:r>
          </a:p>
          <a:p>
            <a:endParaRPr lang="ru-RU" dirty="0"/>
          </a:p>
        </p:txBody>
      </p:sp>
      <p:pic>
        <p:nvPicPr>
          <p:cNvPr id="27650" name="Picture 2" descr="http://olimp.kcbux.ru/Raznoe/gto/gto-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3240360" cy="3218128"/>
          </a:xfrm>
          <a:prstGeom prst="rect">
            <a:avLst/>
          </a:prstGeom>
          <a:noFill/>
        </p:spPr>
      </p:pic>
      <p:pic>
        <p:nvPicPr>
          <p:cNvPr id="27652" name="Picture 4" descr="http://homestead.ucoz.ru/News/010_GTO/GT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573016"/>
            <a:ext cx="291581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is.edu.yar.ru/data/projects/files/101/16256/16256.mediu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04664"/>
            <a:ext cx="61206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 нормативы победить,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Значок в итоге получить.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2376264" cy="1490116"/>
          </a:xfrm>
          <a:prstGeom prst="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060848"/>
            <a:ext cx="2483768" cy="2052669"/>
          </a:xfrm>
          <a:prstGeom prst="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21088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Вперёд, к победам!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64parallel.ru/wp-content/themes/parallel/timthumb.php?src=/wp-content/uploads/2014/07/%D0%B3%D1%82%D0%BE-2-618x463.jpg&amp;h=330&amp;w=660&amp;a=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643050"/>
            <a:ext cx="8208912" cy="430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988840"/>
            <a:ext cx="2664296" cy="4521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Охватывала население в возрасте от </a:t>
            </a:r>
            <a:r>
              <a:rPr lang="ru-RU" b="1" dirty="0" smtClean="0">
                <a:solidFill>
                  <a:srgbClr val="002060"/>
                </a:solidFill>
              </a:rPr>
              <a:t>10 до 60 лет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Необходимо было сдать определенные нормативы по физ.подготовке.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Сдавать нужно было такие виды упражнений, как </a:t>
            </a:r>
            <a:r>
              <a:rPr lang="ru-RU" b="1" dirty="0" smtClean="0">
                <a:solidFill>
                  <a:srgbClr val="002060"/>
                </a:solidFill>
              </a:rPr>
              <a:t>бег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прыжки</a:t>
            </a:r>
            <a:r>
              <a:rPr lang="ru-RU" dirty="0" smtClean="0">
                <a:solidFill>
                  <a:srgbClr val="002060"/>
                </a:solidFill>
              </a:rPr>
              <a:t> в длину и в высоту, </a:t>
            </a:r>
            <a:r>
              <a:rPr lang="ru-RU" b="1" dirty="0" smtClean="0">
                <a:solidFill>
                  <a:srgbClr val="002060"/>
                </a:solidFill>
              </a:rPr>
              <a:t>плавание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метание мяча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лыжные гонки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подтягивание</a:t>
            </a:r>
            <a:r>
              <a:rPr lang="ru-RU" dirty="0" smtClean="0">
                <a:solidFill>
                  <a:srgbClr val="002060"/>
                </a:solidFill>
              </a:rPr>
              <a:t> на перекладине, </a:t>
            </a:r>
            <a:r>
              <a:rPr lang="ru-RU" b="1" dirty="0" smtClean="0">
                <a:solidFill>
                  <a:srgbClr val="002060"/>
                </a:solidFill>
              </a:rPr>
              <a:t>стрельба,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велокросс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туристский поход </a:t>
            </a:r>
            <a:r>
              <a:rPr lang="ru-RU" dirty="0" smtClean="0">
                <a:solidFill>
                  <a:srgbClr val="002060"/>
                </a:solidFill>
              </a:rPr>
              <a:t>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3456384" cy="486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20688"/>
            <a:ext cx="4608512" cy="38884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Простота и общедоступность физических упражнений и видов спорта, включенных в нормативы ГТО, их очевидная польза для укрепления здоровья сделали его популярным среди населения и особенно среди молодежи. </a:t>
            </a:r>
          </a:p>
          <a:p>
            <a:endParaRPr lang="ru-RU" dirty="0"/>
          </a:p>
        </p:txBody>
      </p:sp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4000500" cy="2667000"/>
          </a:xfrm>
          <a:prstGeom prst="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708920"/>
            <a:ext cx="2712557" cy="3977681"/>
          </a:xfrm>
          <a:prstGeom prst="rect">
            <a:avLst/>
          </a:prstGeom>
          <a:noFill/>
        </p:spPr>
      </p:pic>
      <p:pic>
        <p:nvPicPr>
          <p:cNvPr id="1030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077072"/>
            <a:ext cx="4019600" cy="261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764704"/>
            <a:ext cx="4618856" cy="536145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Сдача нормативов подтверждалась специальными </a:t>
            </a:r>
            <a:r>
              <a:rPr lang="ru-RU" b="1" dirty="0" smtClean="0">
                <a:solidFill>
                  <a:srgbClr val="002060"/>
                </a:solidFill>
              </a:rPr>
              <a:t>серебряными и золотыми значками ГТО.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Те, кто сдавал нормативы в течение нескольких лет, получали значок </a:t>
            </a:r>
            <a:r>
              <a:rPr lang="ru-RU" b="1" dirty="0" smtClean="0">
                <a:solidFill>
                  <a:srgbClr val="002060"/>
                </a:solidFill>
              </a:rPr>
              <a:t>«Почётный значок ГТО».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НАК ОТЛИЧНИК ГТО СССР (ЛОТ 117) - аукцион монет Полтин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2857500" cy="2857500"/>
          </a:xfrm>
          <a:prstGeom prst="rect">
            <a:avLst/>
          </a:prstGeom>
          <a:noFill/>
        </p:spPr>
      </p:pic>
      <p:pic>
        <p:nvPicPr>
          <p:cNvPr id="17412" name="Picture 4" descr="Fast-Box Мега-маркет - Комплект из 3 значков &quot;Готов к труду и обороне&quot;. Металл, эмаль. СССР, вторая половина ХХ ве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96951"/>
            <a:ext cx="3672408" cy="1708097"/>
          </a:xfrm>
          <a:prstGeom prst="rect">
            <a:avLst/>
          </a:prstGeom>
          <a:noFill/>
        </p:spPr>
      </p:pic>
      <p:pic>
        <p:nvPicPr>
          <p:cNvPr id="17414" name="Picture 6" descr="11. ДОСААФ - ГрОб - Г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797152"/>
            <a:ext cx="1584176" cy="1584176"/>
          </a:xfrm>
          <a:prstGeom prst="rect">
            <a:avLst/>
          </a:prstGeom>
          <a:noFill/>
        </p:spPr>
      </p:pic>
      <p:pic>
        <p:nvPicPr>
          <p:cNvPr id="17416" name="Picture 8" descr="Ностальгия УО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479715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 значка ГТО – к олимпийской медали!» 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24482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Нормы ГТО вернут в школу - NewsFi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556792"/>
            <a:ext cx="4104456" cy="2444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77073"/>
            <a:ext cx="4536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Получение и дальнейшее ношение значка ГТО было почетным, обеспечивало дорогу в большой    спорт.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В былые времена его наличие говорило о том, что перед вами человек, который старается быть гармонично развитой личностью. 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861048"/>
            <a:ext cx="4644008" cy="278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2776"/>
            <a:ext cx="8460432" cy="4847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8712968" cy="25202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 времена обязательных нормативов ГТО граждане СССР </a:t>
            </a:r>
            <a:r>
              <a:rPr lang="ru-RU" b="1" dirty="0" smtClean="0">
                <a:solidFill>
                  <a:srgbClr val="002060"/>
                </a:solidFill>
              </a:rPr>
              <a:t>претендовали на медали </a:t>
            </a:r>
            <a:r>
              <a:rPr lang="ru-RU" dirty="0" smtClean="0">
                <a:solidFill>
                  <a:srgbClr val="002060"/>
                </a:solidFill>
              </a:rPr>
              <a:t>на многих международных соревнованиях, становились рекордсменами </a:t>
            </a:r>
            <a:r>
              <a:rPr lang="ru-RU" b="1" dirty="0" smtClean="0">
                <a:solidFill>
                  <a:srgbClr val="002060"/>
                </a:solidFill>
              </a:rPr>
              <a:t>почти во всех видах спорта.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 началу 1976 года свыше 220 миллионов человек имели значки </a:t>
            </a:r>
            <a:r>
              <a:rPr lang="ru-RU" b="1" dirty="0" smtClean="0">
                <a:solidFill>
                  <a:srgbClr val="002060"/>
                </a:solidFill>
              </a:rPr>
              <a:t>ГТО.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/>
          </a:p>
        </p:txBody>
      </p:sp>
      <p:pic>
        <p:nvPicPr>
          <p:cNvPr id="20482" name="Picture 2" descr="СПОРТИВНАЯ ГИМНАСТИКА - Комитет по делам молодежи, физической культуре и спорту администрации Ульяновс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311004" cy="2073424"/>
          </a:xfrm>
          <a:prstGeom prst="rect">
            <a:avLst/>
          </a:prstGeom>
          <a:noFill/>
        </p:spPr>
      </p:pic>
      <p:pic>
        <p:nvPicPr>
          <p:cNvPr id="20484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88640"/>
            <a:ext cx="5112568" cy="3483851"/>
          </a:xfrm>
          <a:prstGeom prst="rect">
            <a:avLst/>
          </a:prstGeom>
          <a:noFill/>
        </p:spPr>
      </p:pic>
      <p:pic>
        <p:nvPicPr>
          <p:cNvPr id="20486" name="Picture 6" descr="&quot;Пять колец под кремлевскими звездами&quot; К 30-летию ХХII Олимпийских игр в Москве. Выставки. Архивы России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312" y="332656"/>
            <a:ext cx="1584176" cy="221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41044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годы перестройки, после развала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3" y="260648"/>
            <a:ext cx="1876921" cy="2304256"/>
          </a:xfrm>
          <a:prstGeom prst="rect">
            <a:avLst/>
          </a:prstGeom>
          <a:noFill/>
        </p:spPr>
      </p:pic>
      <p:pic>
        <p:nvPicPr>
          <p:cNvPr id="21508" name="Picture 4" descr="http://tatarile.org/news/sites/tatarile.org.news/files/styles/large-photo/public/news/2733/main/slabaya_fizpodgotov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60648"/>
            <a:ext cx="2381250" cy="2381250"/>
          </a:xfrm>
          <a:prstGeom prst="rect">
            <a:avLst/>
          </a:prstGeom>
          <a:noFill/>
        </p:spPr>
      </p:pic>
      <p:pic>
        <p:nvPicPr>
          <p:cNvPr id="21510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3100344" cy="2232248"/>
          </a:xfrm>
          <a:prstGeom prst="rect">
            <a:avLst/>
          </a:prstGeom>
          <a:noFill/>
        </p:spPr>
      </p:pic>
      <p:pic>
        <p:nvPicPr>
          <p:cNvPr id="21512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4293096"/>
            <a:ext cx="3048000" cy="2286001"/>
          </a:xfrm>
          <a:prstGeom prst="rect">
            <a:avLst/>
          </a:prstGeom>
          <a:noFill/>
        </p:spPr>
      </p:pic>
      <p:pic>
        <p:nvPicPr>
          <p:cNvPr id="21514" name="Picture 10" descr="http://dom-sovetik.ru/image/televiz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4200905"/>
            <a:ext cx="2736304" cy="246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472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История возникновения Всесоюзного физкультурного комплекса ГТО </vt:lpstr>
      <vt:lpstr>Что такое ГТО?</vt:lpstr>
      <vt:lpstr>Что такое ГТО?</vt:lpstr>
      <vt:lpstr>Слайд 4</vt:lpstr>
      <vt:lpstr>Слайд 5</vt:lpstr>
      <vt:lpstr> «От значка ГТО – к олимпийской медали!» </vt:lpstr>
      <vt:lpstr>ПЛАКАТ ВРЕМЁН СССР</vt:lpstr>
      <vt:lpstr>Слайд 8</vt:lpstr>
      <vt:lpstr>Слайд 9</vt:lpstr>
      <vt:lpstr>А что сегодня?</vt:lpstr>
      <vt:lpstr>Горжусь тобой, Отечество!</vt:lpstr>
      <vt:lpstr>Слайд 12</vt:lpstr>
      <vt:lpstr>Слайд 13</vt:lpstr>
      <vt:lpstr>Слайд 14</vt:lpstr>
      <vt:lpstr>Вперёд, к победам!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cp:lastModifiedBy>1</cp:lastModifiedBy>
  <cp:revision>12</cp:revision>
  <dcterms:modified xsi:type="dcterms:W3CDTF">2015-08-31T14:48:58Z</dcterms:modified>
</cp:coreProperties>
</file>