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6" r:id="rId3"/>
    <p:sldId id="268" r:id="rId4"/>
    <p:sldId id="276" r:id="rId5"/>
    <p:sldId id="280" r:id="rId6"/>
    <p:sldId id="282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9473-3FE8-42DD-9E0B-91AB4ACC9A1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FEB8-EFD0-4868-B6AB-3EC530D5C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46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8;&#1079;%20&#1084;&#1091;&#1083;&#1100;&#1090;&#1092;&#1080;&#1083;&#1100;&#1084;&#1072;%20&#1050;&#1085;&#1103;&#1079;&#1100;%20&#1042;&#1083;&#1072;&#1076;&#1080;&#1084;&#1080;&#1088;%20-%20&#1052;&#1086;&#1078;&#1077;&#1090;%20&#1079;&#1085;&#1072;&#1077;&#1090;%20&#1083;&#1077;&#1089;...%20(audiopoisk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16894682_1202138644_3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0446">
            <a:off x="4427984" y="476672"/>
            <a:ext cx="4114451" cy="31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36b13a73042545cc4f8e43c4bb4559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585">
            <a:off x="539552" y="332656"/>
            <a:ext cx="24384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opac-o-persoana-tine-palme-un-puiet-pamant-tot-20100303162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4392488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52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6768752" cy="49685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«Кто не любит природы, тот не любит человека, тот не гражданин»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Ф.М. Достоевский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553700" cy="318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11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7152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Современное значение слова «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гражданин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», введенное в язык в конце XVIII в. Радищевым, – «лицо, принадлежащее к населению какого-либо государства, пользующееся определенными правами», а также «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человек, служащий Родине, народу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».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5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11" y="53443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908720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Кто не любит природы, тот не любит человека, тот не любит Родины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122" name="Picture 2" descr="s74699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789040"/>
            <a:ext cx="3366255" cy="277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1503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39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544616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Любовь – это Сердца,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озаряющие Вселенную.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givinghea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823789" cy="20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407848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305580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4e5f927a01f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55942"/>
            <a:ext cx="3221360" cy="224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 мультфильма Князь Владимир - Может знает лес...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8288" y="349424"/>
            <a:ext cx="919336" cy="9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7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6336704" cy="49685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«Кто не любит природы, тот не любит человека, тот не гражданин»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Ф.М. Достоевский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294735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11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Человек и Бог в православии\11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196357" cy="31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1\Desktop\Человек и Бог в православии\1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653136"/>
            <a:ext cx="5100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«Спасибо»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96</Words>
  <Application>Microsoft Office PowerPoint</Application>
  <PresentationFormat>Экран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«Кто не любит природы, тот не любит человека, тот не гражданин»  Ф.М. Достоевский </vt:lpstr>
      <vt:lpstr>Слайд 3</vt:lpstr>
      <vt:lpstr> </vt:lpstr>
      <vt:lpstr>Слайд 5</vt:lpstr>
      <vt:lpstr>«Кто не любит природы, тот не любит человека, тот не гражданин»  Ф.М. Достоевский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психолога с педагогами при подготовке к экзаменам</dc:title>
  <cp:lastModifiedBy>1</cp:lastModifiedBy>
  <cp:revision>87</cp:revision>
  <dcterms:modified xsi:type="dcterms:W3CDTF">2015-02-12T15:30:07Z</dcterms:modified>
</cp:coreProperties>
</file>