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75E368-E029-4CBE-8BDF-A6A4A3E7B0F2}" type="datetimeFigureOut">
              <a:rPr lang="ru-RU" smtClean="0"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20ABB2-E54B-464C-BD5A-54E880F3F5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&#1082;&#1083;&#1072;&#1089;&#1089;&#1085;&#1099;&#1081;%20&#1095;&#1072;&#1089;%20&#1074;%20&#1043;&#1072;&#1088;&#1084;&#1086;&#1085;&#1080;&#1080;%20&#1089;%20&#1087;&#1088;&#1080;&#1088;&#1086;&#1076;&#1086;&#1081;/&#1048;&#1079;%20&#1084;&#1091;&#1083;&#1100;&#1090;&#1092;&#1080;&#1083;&#1100;&#1084;&#1072;%20&#1050;&#1085;&#1103;&#1079;&#1100;%20&#1042;&#1083;&#1072;&#1076;&#1080;&#1084;&#1080;&#1088;%20-%20&#1052;&#1086;&#1078;&#1077;&#1090;%20&#1079;&#1085;&#1072;&#1077;&#1090;%20&#1083;&#1077;&#1089;...%20(audiopoisk.com).mp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501008"/>
            <a:ext cx="7680030" cy="2664296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ru-RU" sz="7200" i="1" dirty="0" smtClean="0">
                <a:solidFill>
                  <a:srgbClr val="92D050"/>
                </a:solidFill>
              </a:rPr>
              <a:t>В Гармонии </a:t>
            </a:r>
            <a:br>
              <a:rPr lang="ru-RU" sz="7200" i="1" dirty="0" smtClean="0">
                <a:solidFill>
                  <a:srgbClr val="92D050"/>
                </a:solidFill>
              </a:rPr>
            </a:br>
            <a:r>
              <a:rPr lang="ru-RU" sz="7200" i="1" dirty="0" smtClean="0">
                <a:solidFill>
                  <a:srgbClr val="92D050"/>
                </a:solidFill>
              </a:rPr>
              <a:t>с  Природой</a:t>
            </a:r>
            <a:endParaRPr lang="ru-RU" sz="7200" i="1" dirty="0">
              <a:solidFill>
                <a:srgbClr val="92D050"/>
              </a:solidFill>
            </a:endParaRPr>
          </a:p>
        </p:txBody>
      </p:sp>
      <p:pic>
        <p:nvPicPr>
          <p:cNvPr id="1026" name="Picture 2" descr="C:\Users\1\Desktop\солнц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2865" y="427530"/>
            <a:ext cx="4691543" cy="2929462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228600">
              <a:srgbClr val="92D050">
                <a:alpha val="40000"/>
              </a:srgbClr>
            </a:glo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4330824" cy="4824536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5400" i="1" dirty="0" smtClean="0">
                <a:solidFill>
                  <a:srgbClr val="92D050"/>
                </a:solidFill>
              </a:rPr>
              <a:t>Счастье – это быть с природой, видеть её, говорить с нею.</a:t>
            </a:r>
            <a:endParaRPr lang="ru-RU" sz="5400" i="1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толстой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6056" y="764704"/>
            <a:ext cx="3396857" cy="4176464"/>
          </a:xfrm>
          <a:effectLst>
            <a:glow rad="228600">
              <a:srgbClr val="92D050">
                <a:alpha val="40000"/>
              </a:srgbClr>
            </a:glo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5818658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92D050"/>
                </a:solidFill>
              </a:rPr>
              <a:t>Бог Род- создатель всего живого.</a:t>
            </a:r>
            <a:endParaRPr lang="ru-RU" sz="6600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род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620688"/>
            <a:ext cx="3349350" cy="5542660"/>
          </a:xfrm>
          <a:effectLst>
            <a:glow rad="101600">
              <a:srgbClr val="92D050">
                <a:alpha val="60000"/>
              </a:srgbClr>
            </a:glo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92D050"/>
                </a:solidFill>
              </a:rPr>
              <a:t>А.В.Кураев «Храбрый Ваня»</a:t>
            </a:r>
            <a:endParaRPr lang="ru-RU" i="1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мальчик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554195"/>
            <a:ext cx="6696743" cy="4464496"/>
          </a:xfrm>
          <a:effectLst>
            <a:glow rad="101600">
              <a:srgbClr val="92D050">
                <a:alpha val="60000"/>
              </a:srgbClr>
            </a:glo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92D050"/>
                </a:solidFill>
              </a:rPr>
              <a:t>Гармония – согласие, единодушие, сочетание.</a:t>
            </a:r>
            <a:endParaRPr lang="ru-RU" i="1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гармония.jpeg">
            <a:hlinkClick r:id="rId2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621884"/>
            <a:ext cx="6192688" cy="4665158"/>
          </a:xfrm>
          <a:effectLst>
            <a:glow rad="101600">
              <a:srgbClr val="92D050">
                <a:alpha val="60000"/>
              </a:srgbClr>
            </a:glow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</TotalTime>
  <Words>35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В Гармонии  с  Природой</vt:lpstr>
      <vt:lpstr>Счастье – это быть с природой, видеть её, говорить с нею.</vt:lpstr>
      <vt:lpstr>Бог Род- создатель всего живого.</vt:lpstr>
      <vt:lpstr>А.В.Кураев «Храбрый Ваня»</vt:lpstr>
      <vt:lpstr>Гармония – согласие, единодушие, сочетание.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Гармонии  с  Природой</dc:title>
  <dc:creator>1</dc:creator>
  <cp:lastModifiedBy>1</cp:lastModifiedBy>
  <cp:revision>7</cp:revision>
  <dcterms:created xsi:type="dcterms:W3CDTF">2013-10-17T13:58:03Z</dcterms:created>
  <dcterms:modified xsi:type="dcterms:W3CDTF">2013-10-17T14:24:46Z</dcterms:modified>
</cp:coreProperties>
</file>