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CED30-3247-4481-87F0-9345B06EDE2B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FA77-E70C-4D9D-A45D-C713A392A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9B9B-481B-4578-9AE0-C0E97D103A7C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2DA3-61BC-48A6-AE4F-EF628E5B2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1B23-D66E-4195-B562-D037D88AF191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A663-7DE9-474E-82C9-63D3ADDA1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B410-77B3-4C49-831C-8EA91FBEA872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2678-9349-46BA-AA3A-AE4F04745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28C0-8C7C-4280-981F-FFD28AE7B3A0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3826-1CD6-4858-9BE6-1CB803BB7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ACD01-451F-412B-8E89-73B0657CEB8C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8F0D5-7869-4DF3-AA9D-C331717CD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5BCC-D14B-4E7C-8C5F-F5841228ADFC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F9AD-99A9-4E40-AE12-9BA9FFB4B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0AFD-1296-4F4F-B251-ADE239599508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4AE1-9BC5-479B-8792-1FD35F057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B47D8-595B-46E2-937A-989F6DA63F17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D69B-8124-43F6-8DA7-A68ACD412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6CA3-6008-48EF-9B78-DF205364039A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1883F-F70E-4834-ACDB-FA748AF95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98235-5849-40BF-B2BA-979DF1F3788B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DF13-D45F-4366-AB5B-E479C2774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CCDBC9-8474-4114-B4A2-5A1EDFCD56B3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33ADC1-57A9-4F33-AD78-8801D358D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/>
              <a:t>Сочинцы – герои Советского Союза</a:t>
            </a:r>
            <a:endParaRPr lang="ru-RU" sz="7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ru-RU" sz="4000" smtClean="0"/>
              <a:t>Мартыненко Владимир Фёдорович 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После окончания семи классов школы работал токарем на заводе, занимался в аэроклубе. В 1941 году Мартыненко был призван на службу в Рабоче-крестьянскую Красную Армию. В 1943 году он окончил Новосибирскую военную авиационную школу пилотов. С 1954 года занимался лётно-испытательской работой. Во время подготовки к испытанию на Новой земле самого мощного за всю практику ядерных испытаний термоядерного заряда подполковник Владимир Мартыненко был назначен ведущим лётчиком испытаний ядерного оружия.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Испытания прошли 30 октября 1961 года на мысу Сухой Нос в 15 километрах от губы Митюшиха к северу от пролива Маточкин Шар. За испытаниями следила правительственная комиссия во главе с Маршалом Советского Союза Москаленко. Средством доставки был избран самолёт-носитель «Ту-95», в его экипаж входили девять человек, прошедших специальный комплекс тренировок. Взрыв был произведён в 11 часов 33 минуты на высоте 4000 метров над целью. Данные испытания явились крупным технологическим достижением науки того времени.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Указом Президиума Верховного Совета СССР от 7 марта 1962 года за «мужество и героизм, проявленные при проведении воздушных ядерных испытаний», подполковник Владимир Мартыненко был удостоен высокого звания Героя Советского Союза с вручением ордена Ленина и медали «Золотая Звезда» за номером 11131.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В 1964 году в звании полковника Мартыненко был уволен в запас. Проживал в Сочи. Умер 18 апреля 2002 года, похоронен на Старом кладбище Сочи.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Был награждён тремя орденами Ленина, орденами Красного Знамени и Красной Звезды, рядом медалей.</a:t>
            </a:r>
          </a:p>
        </p:txBody>
      </p:sp>
      <p:pic>
        <p:nvPicPr>
          <p:cNvPr id="2253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125538"/>
            <a:ext cx="3287712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ru-RU" sz="4000" smtClean="0"/>
              <a:t>Михалёв Владимир Александрович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На фронтах Великой Отечественной войны с 22 июня 1941 года. Воевал на Балтийском и Черноморском флотах. До января 1942 года занимал должность командира звена 71-го истребительного авиационного полка (61-я истребительная авиационная бригада, ВВС Краснознамённого Балтийского флота), затем заместителя командира 3-го истребительного авиационного полка ВВС Черноморского флота и командира эскадрильи 25-го истребительного Керченского дважды Краснознамённого авиационного полка (62-я истребительная авиационная бригада, ВВС Черноморского флота). Член КПСС с 1942 года.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18 июля 1941 года командир звена старший лейтенант В. Михалёв, патрулировавший на самолёте И-153 переправу через реку Нарву, получил приказ вылететь на перехват немецкого корректировщика Hs-126. Настигнув «Хеншель» в районе города Нарвы на высоте 600 м, Михалёв погнался за ним. Произведя несколько атак и расстреляв все патроны, он пошёл на таран. Сблизившись с корректировщиком, Михалёв винтом своего истребителя отрубил ему хвостовое оперение. «Хеншель», войдя в плоский штопор, упал на землю. Экипаж самолёта был взят в плен. Он произвёл посадку без части крыла, половины лопасти винта и с болтающимся элероном.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За уничтожение в воздушных боях нескольких самолётов противника, одного из них — тараном, 13 августа 1941 года Владимиру Александровичу Михалёву было присвоено звание Героя Советского Союза с вручением ордена Ленина и медали «Золотая Звезда».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12 февраля 1944 года В. А. Михалёв во главе шестёрки истребителей вступил в бой с 40 бомбардировщиками врага, 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5435600" y="2924175"/>
            <a:ext cx="35290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Calibri" pitchFamily="34" charset="0"/>
              </a:rPr>
              <a:t>летевшими под прикрытием 20 истребителей над Керченским проливом. В этом бою капитан В. Михалёв лично сбил два «Юнкерса».</a:t>
            </a:r>
          </a:p>
          <a:p>
            <a:pPr algn="just"/>
            <a:r>
              <a:rPr lang="ru-RU" sz="1400">
                <a:latin typeface="Calibri" pitchFamily="34" charset="0"/>
              </a:rPr>
              <a:t>К маю 1944 года капитан Михалёв совершил 241 боевой вылет, участвовал в 32 воздушных боях, лично сбил 8 самолётов противника.</a:t>
            </a:r>
          </a:p>
          <a:p>
            <a:pPr algn="just"/>
            <a:r>
              <a:rPr lang="ru-RU" sz="1400">
                <a:latin typeface="Calibri" pitchFamily="34" charset="0"/>
              </a:rPr>
              <a:t>После войны В. А. Михалёв продолжил службу в ВМФ. В 1952 году он окончил Высшие лётно-тактические курсы усовершенствования офицерского состава. С 1954 года — подполковник запаса. Жил в Хосте (Сочи) Краснодарского края. Работал секретарём Хостинского райкома КПСС.</a:t>
            </a:r>
          </a:p>
          <a:p>
            <a:pPr algn="just"/>
            <a:r>
              <a:rPr lang="ru-RU" sz="1400">
                <a:latin typeface="Calibri" pitchFamily="34" charset="0"/>
              </a:rPr>
              <a:t>Умер Владимир Александрович 31 мая 1990 года.</a:t>
            </a:r>
          </a:p>
          <a:p>
            <a:endParaRPr lang="ru-RU" sz="1400">
              <a:latin typeface="Calibri" pitchFamily="34" charset="0"/>
            </a:endParaRPr>
          </a:p>
        </p:txBody>
      </p:sp>
      <p:pic>
        <p:nvPicPr>
          <p:cNvPr id="2355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549275"/>
            <a:ext cx="2663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ru-RU" sz="4000" smtClean="0"/>
              <a:t>Нагульян Мартирос Карапетович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Командир звена штурмовиков 593-го штурмового авиационного полка, 332-я штурмовая авиационная дивизия, 4-я воздушная армия, 2-й Белорусский фронт, лейтенант.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В армии с 5 мая 1941года. В августе 1942 года окончил Краснодарскую военную авиационную школу пилотов. В звании сержант проходил службу в запасных авиационных полках в Сибирском и Московском военном округах.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В действующей армии с февраля 1944 года.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Командир звена штурмовиков 593-го штурмового авиационного полка, 332-я штурмовоая авиационная дивизия, 4-я воздушная армия, 2-й Белорусский фронт, лейтенант Нагульян, Мартирос Карапетович совершил 113 боевых вылетов на штурмовку скоплений войск и укреплений противника, сбил 2 вражеский самолёта ФВ-190.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Погиб 6 апреля 1945 года при выполнении боевого задания в районе села Штееген (ныне Стегна). Похоронен близ села Древница, гмина Стегна, Новодвурский повят, Поморское воеводство, Польша.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Звание Герой Советского Союза присвоено указом Президиума Верховного Совета СССР от 18 августа 1945 года посмертно.</a:t>
            </a:r>
          </a:p>
        </p:txBody>
      </p:sp>
      <p:pic>
        <p:nvPicPr>
          <p:cNvPr id="24579" name="Объект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92150"/>
            <a:ext cx="300355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ru-RU" sz="4000" smtClean="0"/>
              <a:t>Николай Дмитриевич Павлов 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1400" smtClean="0"/>
              <a:t>Николай Дмитриевич Павлов (1916—2008)— флагманский воздушный стрелок-радист 4-й гвардейской бомбардировочной авиационной Борисовской дивизии 1-го гвардейского бомбардировочного авиационного корпуса, гвардии младший лейтенант. С начала Великой Отечественной войны до победы над Германией сражался на Западном, Юго-Западном, Брянском, Сталинградском, Донском, Северо-Кавказском, 3-м Белорусском и 1-м Прибалтийском фронтах. Принимал участие в оборонительных боях под Смоленском, Сталинградом, в освобождении Кавказа, Украины, Белоруссии, Польши, Советской Прибалтики, разгроме врага на территории Германии. Четыре раза ранен и контужен. К июлю 1944 совершил 160 боевых вылетов на разведку и бомбардировку важных объектов в тылу врага. В воздушных боях сбил лично 4 и в группе 6 самолётов противника.</a:t>
            </a:r>
          </a:p>
          <a:p>
            <a:pPr marL="0" indent="0" algn="just">
              <a:buFont typeface="Arial" charset="0"/>
              <a:buNone/>
            </a:pPr>
            <a:r>
              <a:rPr lang="ru-RU" sz="1400" smtClean="0"/>
              <a:t>Звание Героя Советского Союза с вручением ордена Ленина и медали «Золотая Звезда» Николаю Дмитриевичу Павлову присвоено Указом Президиума Верховного Совета СССР от 26 октября 1944 года.</a:t>
            </a:r>
          </a:p>
          <a:p>
            <a:pPr marL="0" indent="0" algn="just">
              <a:buFont typeface="Arial" charset="0"/>
              <a:buNone/>
            </a:pPr>
            <a:r>
              <a:rPr lang="ru-RU" sz="1400" smtClean="0"/>
              <a:t>После войны продолжал службу в ВВС. В 1952 году окончил Военно-транспортную академию. С 1964 года полковник Н. Д. Павлов — в запасе. Жил в городе Сочи Краснодарского края. До ухода на заслуженный отдых работал в тресте «Сочиремстрой».</a:t>
            </a:r>
          </a:p>
          <a:p>
            <a:pPr marL="0" indent="0" algn="just">
              <a:buFont typeface="Arial" charset="0"/>
              <a:buNone/>
            </a:pPr>
            <a:r>
              <a:rPr lang="ru-RU" sz="1400" smtClean="0"/>
              <a:t>Умер 16 июня 2008 года. Похоронен в Сочи на «Аллее Героев».</a:t>
            </a:r>
          </a:p>
          <a:p>
            <a:pPr marL="0" indent="0" algn="just">
              <a:buFont typeface="Arial" charset="0"/>
              <a:buNone/>
            </a:pPr>
            <a:r>
              <a:rPr lang="ru-RU" sz="1400" smtClean="0"/>
              <a:t>Награждён орденами Ленина, Красного Знамени, 2 орденами Отечественной войны 1-й степени, орденом Красной Звезды, медалями «За боевые заслуги», «За оборону Сталинграда», «За оборону Кавказа» и другими медалями.</a:t>
            </a:r>
          </a:p>
        </p:txBody>
      </p:sp>
      <p:pic>
        <p:nvPicPr>
          <p:cNvPr id="2560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268413"/>
            <a:ext cx="324167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ru-RU" sz="4000" smtClean="0"/>
              <a:t>Поцелуев Иван Николаевич 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Иван Николаевич Поцелуев (4 января 1916 — 18 февраля 2000) — советский офицер, участник Великой Отечественной войны, командир роты автоматчиков 100-го гвардейского стрелкового полка 35-й гвардейской Лозовской стрелковой дивизии 8-й гвардейской армии 3-го Украинского фронта, гвардии старший лейтенант. Герой Советского Союза (03.06.1944).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В Красной Армии в 1937—1940 годах и с июля 1941 года. В действующей армии с декабря 1942 года. Член ВКП(б)/КПСС с 1945 года.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Командир роты автоматчиков 100-го гвардейского стрелкового полка 35-й гвардейской стрелковой дивизии 8-й гвардейской армии 3-го Украинского фронта комсомолец гвардии старший лейтенант Иван Поцелуев с группой автоматчиков 19 декабря 1943 года участвовал в прорыве вражеской обороны в районе севернее города Никополь Днепропетровской области Украины и захватил выгодный рубеж.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В ходе этого прорыва отважный командир роты И. Н. Поцелуев был ранен, но поля боя не покинул. В январе 1944 года в бою у села Николаевка Днепропетровской области Украины гвардии старший лейтенант Поцелуев И. Н. вместе с бойцами вверенной ему роты отбил попытку гитлеровцев прорваться к наблюдательному пункту командира 100-го гвардейского стрелкового полка майора Воинкова А. М.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Указом Президиума Верховного Совета СССР от 3 июня 1944 года за образцовое выполнение боевых заданий командования на фронте борьбы с немецко-фашистскими захватчиками и проявленные при этом мужество и героизм гвардии старшему лейтенанту Поцелуеву Ивану Николаевичу присвоено звание Героя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5435600" y="4149725"/>
            <a:ext cx="352901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Calibri" pitchFamily="34" charset="0"/>
              </a:rPr>
              <a:t>Советского Союза с вручением ордена Ленина и медали «Золотая Звезда» (№ 3447).</a:t>
            </a:r>
          </a:p>
          <a:p>
            <a:pPr algn="just"/>
            <a:r>
              <a:rPr lang="ru-RU" sz="1400">
                <a:latin typeface="Calibri" pitchFamily="34" charset="0"/>
              </a:rPr>
              <a:t>После войны капитан Поцелуев И. Н. — в запасе. В 1953 году он окончил торговую школу в Ленинграде. Жил в городе Сочи Краснодарского края. Около 50 лет работал директором сочинского гастронома № 1.</a:t>
            </a:r>
          </a:p>
          <a:p>
            <a:pPr algn="just"/>
            <a:r>
              <a:rPr lang="ru-RU" sz="1400">
                <a:latin typeface="Calibri" pitchFamily="34" charset="0"/>
              </a:rPr>
              <a:t>С 1996 года почётный гражданин города Сочи.</a:t>
            </a:r>
          </a:p>
          <a:p>
            <a:pPr algn="just"/>
            <a:r>
              <a:rPr lang="ru-RU" sz="1400">
                <a:latin typeface="Calibri" pitchFamily="34" charset="0"/>
              </a:rPr>
              <a:t>Умер 18 февраля 2000 года.</a:t>
            </a:r>
          </a:p>
          <a:p>
            <a:endParaRPr lang="ru-RU" sz="1400">
              <a:latin typeface="Calibri" pitchFamily="34" charset="0"/>
            </a:endParaRPr>
          </a:p>
        </p:txBody>
      </p:sp>
      <p:pic>
        <p:nvPicPr>
          <p:cNvPr id="26628" name="Объект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5300" y="620713"/>
            <a:ext cx="33131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ru-RU" sz="4000" smtClean="0"/>
              <a:t>Илья Яковлевич Сьянов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Илья Яковлевич Сьянов— командир 1-й стрелковой роты 1-го стрелкового батальона 756-го стрелкового полка 150-й Идрицкой ордена Кутузова 2-й степени стрелковой дивизии 3-й ударной армии 1-го Белорусского фронта, старший сержант. В Красной Армии с апреля 1942 года. В действующей армии с мая 1942 года. Командир взвода 1-го стрелкового батальона 756-го стрелкового полка старший сержант Сьянов И. Я. в уличных боях в столице гитлеровской Германии Берлине заменил выбывшего из строя командира 1-й стрелковой роты. 26 апреля 1945 года стрелковая рота под командованием И. Я. Сьянова форсировала Берлинско-Шпандауский судоходный канал и в течение четырёх часов отражала контратаки врага.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30 апреля 1945 года в 18 часов 30 минут старший сержант Илья Сьянов, командуя ротой, возглавил последнюю за четыре года войны атаку 1-го батальона капитана С. А. Неустроева на здание германского парламента — рейхстага, и в числе первых ворвался в него. В тот же день рота И. Я. Сьянова оказывала огневую поддержку разведчикам 756-го стрелкового полка М. А. Егорову и М. В. Кантария, которые во главе с замполитом 1-го батальона лейтенантом Берестом А. П. в 21 час 50 минут 30 апреля 1945 года водрузили над поверженным гитлеровским рейхстагом Знамя № 5 Военного совета 3-й ударной армии, ставшее Знаменем Победы.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Указом Президиума Верховного Совета СССР от 15 мая 1946 года за умелое руководство боем, образцовое выполнение заданий командования и проявленные мужество и героизм в боях с немецко-фашистскими захватчиками старшему сержанту Сьянову Илье Яковлевичу присвоено звание Героя Советского Союза с вручением ордена Ленина и медали «Золотая Звезда».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5435600" y="2708275"/>
            <a:ext cx="35290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Calibri" pitchFamily="34" charset="0"/>
              </a:rPr>
              <a:t>После войны старшина Сьянов И. Я. демобилизован. Жил в городе Сочи Краснодарского края. Скончался 4 апреля 1988 года. Похоронен на аллее почётных захоронений кладбища города Костаная.</a:t>
            </a:r>
          </a:p>
          <a:p>
            <a:pPr algn="just"/>
            <a:r>
              <a:rPr lang="ru-RU" sz="1400">
                <a:latin typeface="Calibri" pitchFamily="34" charset="0"/>
              </a:rPr>
              <a:t>Награждён орденом Ленина, орденами Красного Знамени, Отечественной войны 1-й и 2-й степеней, медалями.</a:t>
            </a:r>
          </a:p>
          <a:p>
            <a:pPr algn="just"/>
            <a:r>
              <a:rPr lang="ru-RU" sz="1400">
                <a:latin typeface="Calibri" pitchFamily="34" charset="0"/>
              </a:rPr>
              <a:t>Именем Героя была названа пионерская дружина школы № 13 города Сочи. Постановлением Правительства Республики Казахстан от 31 августа 2000 года № 1325 имя Героя Советского Союза Ильи Яковлевича Сьянова присвоено Семиозёрской средней школе № 3 Аулиекольского района Костанайской области. Его имя носит одна из улиц города Костаная.</a:t>
            </a:r>
          </a:p>
        </p:txBody>
      </p:sp>
      <p:pic>
        <p:nvPicPr>
          <p:cNvPr id="27652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534" b="37079"/>
          <a:stretch>
            <a:fillRect/>
          </a:stretch>
        </p:blipFill>
        <p:spPr bwMode="auto">
          <a:xfrm>
            <a:off x="6084888" y="549275"/>
            <a:ext cx="2022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ru-RU" sz="4000" smtClean="0"/>
              <a:t>Тормахов Дмитрий Дмитриевич 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Дмитрий Дмитриевич — участник Великой Отечественной войны, бывший командир истребительной авиационной эскадрильи 267-го истребительного авиационного полка 236-й истребительной авиационной дивизии 5-й воздушной армии, полковник в отставке. Герой Российской Федерации (1996). В 1940 году Тормахов был призван в Красную Армию Новоторжокским райвоенкоматом Калининской области. В 1942 году окончил Батайскую военную авиационную школу летчиков. Несмотря на стремление попасть на фронт, был направлен в запасной авиационный полк для практического обучения.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К концу четвертого месяца пребывания на фронте, в мае 1943 года, Тормахов совершил 90 боевых вылетов, провел 30 воздушных боев и одержал 9 побед, но в конце месяца сам был подбит, получил тяжёлые ранения и ожоги. Тем не менее сумел посадить самолет на своей территории, как оказалось — на минное поле. Незадолго до этого вылета командование полка приготовило документы на представление Тормахова к званию Героя Советского Союза, но не вернувшийся из боевого вылета летчик некоторое время числился пропавшим без вести, и награждение не состоялось.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К 9 мая 1945 года Тормахов совершил 365 боевых вылетов (по другим данным — 366), в том числе 34 — на штурмовку наземных объектов и 86 — на разведку, провел 70 воздушных боёв, сбил 13 вражеских самолетов лично. Кроме того, штурмовыми действиями сжёг 2 вражеских самолета на аэродромах, а также уничтожил 2 паровоза, 20 вагонов и 18 автомашин врага. Ранее, в феврале того же года, Тормахов был представлен к званию Героя Советского Союза, но награждение не состоялось, так как личный счёт лётчика.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5435600" y="2708275"/>
            <a:ext cx="3529013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Calibri" pitchFamily="34" charset="0"/>
              </a:rPr>
              <a:t>не очень сильно изменился с момента предыдущего представления. Связано это было с тем, что лётчики больше занимались штурмовкой наземных целей отступающего противника.</a:t>
            </a:r>
          </a:p>
          <a:p>
            <a:pPr algn="just"/>
            <a:r>
              <a:rPr lang="ru-RU" sz="1400">
                <a:latin typeface="Calibri" pitchFamily="34" charset="0"/>
              </a:rPr>
              <a:t>Указом Президента Российской Федерации № 212 от 19 февраля 1996 года за мужество и героизм, проявленные в борьбе с немецко-фашистскими захватчиками в Великой Отечественной войне 1941—1945 годов полковнику в отставке Тормахову Дмитрию Дмитриевичу присвоено звание Героя Российской Федерации с вручением медали «Золотая Звезда».</a:t>
            </a:r>
          </a:p>
          <a:p>
            <a:pPr algn="just"/>
            <a:r>
              <a:rPr lang="ru-RU" sz="1400">
                <a:latin typeface="Calibri" pitchFamily="34" charset="0"/>
              </a:rPr>
              <a:t>Жил в городе Сочи Краснодарского края. Был председателем совета ветеранов Лазаревского района.</a:t>
            </a:r>
          </a:p>
          <a:p>
            <a:pPr algn="just"/>
            <a:r>
              <a:rPr lang="ru-RU" sz="1400">
                <a:latin typeface="Calibri" pitchFamily="34" charset="0"/>
              </a:rPr>
              <a:t>19 июня 2002 года Дмитрий Дмитриевич Тормахов скончался</a:t>
            </a:r>
          </a:p>
        </p:txBody>
      </p:sp>
      <p:pic>
        <p:nvPicPr>
          <p:cNvPr id="2867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549275"/>
            <a:ext cx="22320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vi-VN" sz="4000" smtClean="0">
                <a:latin typeface="Calibri" pitchFamily="34" charset="0"/>
              </a:rPr>
              <a:t>Евгений Георгиевич Туренко </a:t>
            </a:r>
            <a:endParaRPr lang="ru-RU" sz="4000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1400" smtClean="0"/>
              <a:t>Евгений Георгиевич Турунко— 24 октября 1963, Петрозаводск) — советский лётчик-истребитель, военачальник. Герой Советского Союза (1940), участник Гражданской, Советско-финской, Великой Отечественной и Советско-японской войн, командир ряда авиационных соединений, генерал-майор авиации. Родился в крестьянской семье. Окончил 7 классов неполной средней школы, работал в колхозе. В Гражданскую войну был разведчиком партизанского отряда, который действовал против войск генерала А. И. Деникина. С 1926 года в Красной Армии. Окончил Ленинградскую Военно-теоретическую школу лётчиков, а в 1928 году — военную школу лётчиков. В 1933 году окончил Курсы усовершенствования командного состава при Военно- воздушной академии им. Жуковского. В мае 1940 года был назначен начальником Борисоглебской Краснознамённой военной авиационной школы лётчиков им. В. П. Чкалова.</a:t>
            </a:r>
          </a:p>
          <a:p>
            <a:pPr marL="0" indent="0" algn="just">
              <a:buFont typeface="Arial" charset="0"/>
              <a:buNone/>
            </a:pPr>
            <a:r>
              <a:rPr lang="ru-RU" sz="1400" smtClean="0"/>
              <a:t>В июне 1941 г. полковник Туренко назначен командиром 59-й истребительной авиадивизии ВВС ЗапОВО. 18 июня 1941 года полковник Е. Г. Туренко был назначен командиром 59-й истребительной авиадивизии ПВО (182-й и 185-й иап). Формирование дивизии началось незадолго до войны в Минске. Укомплектованность соединения личным составом равнялась 70—80 %, техники не было вовсе. С началом Великой Отечественной войны командовал 59-й иад. Через несколько дней после начала войны Минск был захвачен противником, «безлошадная» дивизия была отправлена для дальнейшего формирования и укомплектования вглубь страны.</a:t>
            </a:r>
          </a:p>
          <a:p>
            <a:pPr marL="0" indent="0" algn="just">
              <a:buFont typeface="Arial" charset="0"/>
              <a:buNone/>
            </a:pPr>
            <a:r>
              <a:rPr lang="ru-RU" sz="1400" smtClean="0"/>
              <a:t>3 сентября 1941 года на базе 59-й иад была сформирована 3-я резервная авиагруппа, а полковник Е. Г. Туренко был назначен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5435600" y="2708275"/>
            <a:ext cx="3529013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Calibri" pitchFamily="34" charset="0"/>
              </a:rPr>
              <a:t>командиром 2-й резервной авиагруппы Ленинградского фронта (которая была сформирована 18 августа 1941 года на основе 56-й иад). В состав авиагруппы входили 3-й гв. иап, 41-й, 283-й и 515-й иап, 504-й шап, 10-й ббап, 121-й и 138 бап. Сначала авиагруппа действовала на Волховском и Брянском фронтах, а в мае — июне 1942 года — на Ленинградском фронте. В августе 1942 года 2-я РАГ была преобразована в 278-ю иад (278-я Сибирско-Сталинская Краснознамённая ордена Суворова истребительная авиационная дивизия)</a:t>
            </a:r>
          </a:p>
          <a:p>
            <a:pPr algn="just"/>
            <a:r>
              <a:rPr lang="ru-RU" sz="1400">
                <a:latin typeface="Calibri" pitchFamily="34" charset="0"/>
              </a:rPr>
              <a:t>С 17 сентября 1942 года полковник Е. Г. Туренко назначен командиром 246-й истребительной авиационной дивизией 12-й воздушной армии Забайкальского фронта. </a:t>
            </a:r>
          </a:p>
        </p:txBody>
      </p:sp>
      <p:pic>
        <p:nvPicPr>
          <p:cNvPr id="2970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765175"/>
            <a:ext cx="27717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ru-RU" sz="4000" smtClean="0"/>
              <a:t>Титов Иван Семёнович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1400" smtClean="0"/>
              <a:t>Иван Семёнович Титов (род. 1915 — ум. 1945) — советский военный, Полный кавалер ордена Славы. Командир отделения, 140-й гвардейский стрелковый полк, 47-я гвардейская стрелковая дивизия, 8-я гвардейская армия, 1-й Белорусский фронт.</a:t>
            </a:r>
          </a:p>
          <a:p>
            <a:pPr marL="0" indent="0" algn="just">
              <a:buFont typeface="Arial" charset="0"/>
              <a:buNone/>
            </a:pPr>
            <a:r>
              <a:rPr lang="ru-RU" sz="1400" smtClean="0"/>
              <a:t> Автоматчик 140-го гвардейского стрелкового полка (47-я гвардейская стрелковая дивизия, 8-я гвардейская армия, 3-й Украинский фронт) гвардии рядовой Титов 27.3.1944 г. в бою за расширение плацдарма на берегу р.Южный Буг западнее города Новая Одесса (Николаевская область) первым ворвался в траншею противника, сразил 7 гитлеровцев и, захватив пулемет, открыл из него огонь по врагу.</a:t>
            </a:r>
          </a:p>
          <a:p>
            <a:pPr marL="0" indent="0" algn="just">
              <a:buFont typeface="Arial" charset="0"/>
              <a:buNone/>
            </a:pPr>
            <a:r>
              <a:rPr lang="ru-RU" sz="1400" smtClean="0"/>
              <a:t>За этот подвиг приказом командира 47-й гвардейской стрелковой дивизии полковника Шугаева В. М. от 1.5.1944 г. награждён орденом Славы 3 степени.</a:t>
            </a:r>
          </a:p>
          <a:p>
            <a:pPr marL="0" indent="0" algn="just">
              <a:buFont typeface="Arial" charset="0"/>
              <a:buNone/>
            </a:pPr>
            <a:r>
              <a:rPr lang="ru-RU" sz="1400" smtClean="0"/>
              <a:t> Автоматчик 140-го гвардейского стрелкового полка (47-я гвардейская стрелковая дивизия, 8-я гвардейская армия, 1-й Белорусский фронт) гвардии сержант Титов И. С. 19.07.1944 г. при прорыве обороны противника в районе города Любомль (Волынская область) ликвидировал 2 вражеских пулеметных расчета, снайпера, несколько автоматчиков.</a:t>
            </a:r>
          </a:p>
          <a:p>
            <a:pPr marL="0" indent="0" algn="just">
              <a:buFont typeface="Arial" charset="0"/>
              <a:buNone/>
            </a:pPr>
            <a:r>
              <a:rPr lang="ru-RU" sz="1400" smtClean="0"/>
              <a:t>Приказом командующего 8-й гвардейской армии генерал-полковника Чуйкова В. И. от 14.08.1944 г. награждён орденом Славы 2 степени.</a:t>
            </a:r>
          </a:p>
          <a:p>
            <a:pPr marL="0" indent="0" algn="just">
              <a:buFont typeface="Arial" charset="0"/>
              <a:buNone/>
            </a:pPr>
            <a:r>
              <a:rPr lang="ru-RU" sz="1400" smtClean="0"/>
              <a:t>Командир отделения автоматчиков 140-го гвардейского стрелкового полка (47-я гвардейская стрелковая дивизия, 8-я гвардейская армия, 1-й Белорусский фронт), гвардии старшина И. Титов 14.01.1945 г. в бою за населенный пункт Закшев (2 км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5435600" y="2708275"/>
            <a:ext cx="35290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Calibri" pitchFamily="34" charset="0"/>
              </a:rPr>
              <a:t>восточнее города Варка, Польша) с группой бойцов истребил свыше 20 фашистов, захватил автомашину с военным имуществом, до 10 повозок, пленил 4 гитлеровцев. В уличных боях сразил 2 автоматчиков. Спас жизнь офицеру.</a:t>
            </a:r>
          </a:p>
          <a:p>
            <a:pPr algn="just"/>
            <a:r>
              <a:rPr lang="ru-RU" sz="1400">
                <a:latin typeface="Calibri" pitchFamily="34" charset="0"/>
              </a:rPr>
              <a:t>За проявленный подвиг и спасение жизни офицера Указом Президиума Верховного Совета СССР от 24.03.1945 года награждён орденом Славы 1 степени. Этим же Указом стал полным кавалером ордена Славы его земляк из Адыгеи Сивикьян С. А..</a:t>
            </a:r>
          </a:p>
          <a:p>
            <a:pPr algn="just"/>
            <a:r>
              <a:rPr lang="ru-RU" sz="1400">
                <a:latin typeface="Calibri" pitchFamily="34" charset="0"/>
              </a:rPr>
              <a:t>В ходе Берлинской наступательной операции 16 апреля 1945 года Титов И. С. погиб в бою. Похоронен в населённом пункте Маншнов.</a:t>
            </a:r>
          </a:p>
          <a:p>
            <a:pPr algn="just"/>
            <a:r>
              <a:rPr lang="ru-RU" sz="1400">
                <a:latin typeface="Calibri" pitchFamily="34" charset="0"/>
              </a:rPr>
              <a:t>Одна из улиц в г. Сочи носит имя Героя Титова Ивана Семёновича.</a:t>
            </a:r>
          </a:p>
        </p:txBody>
      </p:sp>
      <p:pic>
        <p:nvPicPr>
          <p:cNvPr id="30724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549275"/>
            <a:ext cx="15827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1763" y="4365625"/>
            <a:ext cx="7850187" cy="18288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Мы помним! Мы гордимся! </a:t>
            </a:r>
            <a:b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Светлая память павшим в</a:t>
            </a:r>
            <a:b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Великой Отечественной Войне…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219700" y="765175"/>
            <a:ext cx="39243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Заголовки)"/>
              </a:rPr>
              <a:t>Никто не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Заголовки)"/>
              </a:rPr>
              <a:t>забыт..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Заголовки)"/>
              </a:rPr>
              <a:t/>
            </a:r>
            <a:b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Заголовки)"/>
              </a:rPr>
            </a:b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Заголовки)"/>
              </a:rPr>
              <a:t>Ничто не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Заголовки)"/>
              </a:rPr>
              <a:t>забыто..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Заголовки)"/>
            </a:endParaRPr>
          </a:p>
        </p:txBody>
      </p:sp>
      <p:pic>
        <p:nvPicPr>
          <p:cNvPr id="3174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60350"/>
            <a:ext cx="4872038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708275"/>
            <a:ext cx="37957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Сочи в годы Великой Отечественной войны 1941-1945 гг.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3827462" cy="5256213"/>
          </a:xfrm>
        </p:spPr>
        <p:txBody>
          <a:bodyPr rtlCol="0">
            <a:normAutofit fontScale="47500" lnSpcReduction="20000"/>
          </a:bodyPr>
          <a:lstStyle/>
          <a:p>
            <a:pPr marL="0" indent="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 первых дней войны городское хозяйство Сочи перестраивалось на военные рельсы. 22-23 июня 1941 г. состоялось три общегородских митинга: у Зимнего театра, на Мацесте и в Хосте. С 23 июня 1941 г. началась мобилизация. Призыв из Сочи осуществлялся через городской военкомат, а из Адлерского 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Шапсугского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(ныне Лазаревского) районов - через военно-учетные столы.</a:t>
            </a:r>
          </a:p>
          <a:p>
            <a:pPr marL="0" indent="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Одновременно с мобилизацией на фронт призывная комиссия отбирала кандидатов в военные училища: Сумское артиллерийское,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Орджоникидзевское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пехотное,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Ейское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авиационное.</a:t>
            </a:r>
          </a:p>
          <a:p>
            <a:pPr marL="0" indent="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 годы войны из Центрального 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Хостинского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районов было мобилизовано и ушло добровольцами на фронт 18707 человек, из них 4566 человек погибло. 17 сочинцев стали Героями Советского Союза, 7 из них - посмертно: А.А.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Ачмизов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С.Т.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Голенев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В.В.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Есауленко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Г.И. Корнеев, М.К.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Нагульян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С.И. Сулин, Г.А.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Чекменев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Ордена Славы трех степеней удостоился И.С. Титов (посмертно).</a:t>
            </a:r>
            <a:endParaRPr lang="ru-RU" dirty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5138" y="1504950"/>
            <a:ext cx="47783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3860800"/>
            <a:ext cx="47593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ru-RU" sz="4000" smtClean="0"/>
              <a:t>Ачмизов  Айдамир  Ахмедович 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1500" smtClean="0"/>
              <a:t>Ачмизов  Айдамир  Ахмедович (23.03 1912 - 02.12.1942) Герой Советского Союза. В Красную Армию был зачислен добровольцем Шапсугским райвоенкоматом в феврале 1942 года заряжающим орудия во 2-ю батарею 267-го ( с авг.1942- 2-го гвардейского) отдельного конно-артиллерийского дивизиона и в составе 4-го гвардейского добровольческого казачьего кавалерийского корпуса, направлен на фронт. Бесстрашие и мужество артиллерист Ачмизов А. А. проявил в первых же жестоких боях с немцами в августе 1942 года в районе станиц Шкуринская, Кущевская, Ново-Алексеевская и аула Кошехабль, за что получил орден Отечественной войны II степени.</a:t>
            </a:r>
          </a:p>
          <a:p>
            <a:pPr marL="0" indent="0" algn="just">
              <a:buFont typeface="Arial" charset="0"/>
              <a:buNone/>
            </a:pPr>
            <a:r>
              <a:rPr lang="ru-RU" sz="1500" smtClean="0"/>
              <a:t> В ночь на 1 декабря 1942 года гвардейцы 36-го казачьего кавалерийского полка с приданной ему 2-й батареей, где служил Ачмизов, внезапным ударом выбили фашистов из аула Новкус-Артезиана и взяли под контроль дорогу Будённовск - Моздок. Но враг не стал мириться с потерей ключевой позиции, и утром начались атаки одна за другой.</a:t>
            </a:r>
          </a:p>
          <a:p>
            <a:pPr marL="0" indent="0" algn="just">
              <a:buFont typeface="Arial" charset="0"/>
              <a:buNone/>
            </a:pPr>
            <a:r>
              <a:rPr lang="ru-RU" sz="1500" smtClean="0"/>
              <a:t>2 декабря 1942 года при отражении танковой атаки вышел из строя почти весь расчёт. Заряжающий Ачмизов встал на место наводчика и вместе с раненым командиром расчёта вступил в поединок с одиннадцатью вражескими танками. Его метким огнём было уничтожено 2 тяжёлых и 3 средних танка. Но и сам отважный артиллерист в этом бою погиб. Танкам так и не удалось прорваться к нашим позициям.</a:t>
            </a:r>
          </a:p>
        </p:txBody>
      </p:sp>
      <p:pic>
        <p:nvPicPr>
          <p:cNvPr id="1536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836613"/>
            <a:ext cx="34004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ru-RU" sz="4000" smtClean="0"/>
              <a:t>Степан Трофимович Голенев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Степан Трофимович Голенев— Герой Советского Союза, автоматчик роты автоматчиков 384-го отдельного батальона морской пехоты Одесской военно-морской базы Черноморского флота, матрос.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500" smtClean="0"/>
              <a:t>В 1940 году был призван в ряды Красной Армии, службу проходил в Военно-морском флоте. В Великой Отечественной войне участвовал с начала боевых действий в составе морской пехоты Черноморского флота.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500" smtClean="0"/>
              <a:t>Летом и осенью 1942 года матрос Голенев участвовал в защите Новороссийска и Туапсе. В одном из боёв он получил тяжёлое ранение, проходил лечение в госпитале. В апреле 1943 года был направлен в 384-й отдельный батальон морской пехоты Черноморского флота, и осенью того же года участвовал в десантных операциях по освобождению Таганрога, Мариуполя и Осипенко, за отличие в которых был награждён орденом Славы 3-й степени.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500" smtClean="0"/>
              <a:t>Во второй половине марта 1944 года вошёл в состав десантной группы под командованием старшего лейтенанта Константина Фёдоровича Ольшанского. Задачей десанта было облегчение фронтального удара советских войск в ходе освобождения города Николаева, являвшегося частью Одесской операции. После высадки в морском порту Николаева отряд в течение двух суток отбил 18 атак противника, уничтожив около 700 гитлеровцев. В этих боях геройски погибли почти все десантники, в том числе и матрос С. Т. Голенев.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600" smtClean="0"/>
              <a:t>Указом Президиума Верховного Совета СССР от 20 апреля 1945 года за образцовое выполнение боевых заданий</a:t>
            </a:r>
            <a:br>
              <a:rPr lang="ru-RU" sz="1600" smtClean="0"/>
            </a:br>
            <a:endParaRPr lang="ru-RU" sz="1500" smtClean="0"/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ru-RU" sz="1500" smtClean="0"/>
          </a:p>
        </p:txBody>
      </p:sp>
      <p:pic>
        <p:nvPicPr>
          <p:cNvPr id="16387" name="Объект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620713"/>
            <a:ext cx="3233738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Содержимое 2"/>
          <p:cNvSpPr txBox="1">
            <a:spLocks/>
          </p:cNvSpPr>
          <p:nvPr/>
        </p:nvSpPr>
        <p:spPr bwMode="auto">
          <a:xfrm>
            <a:off x="5508625" y="5084763"/>
            <a:ext cx="3384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400">
                <a:latin typeface="Calibri" pitchFamily="34" charset="0"/>
              </a:rPr>
              <a:t>командования выполнение боевых заданий командования на фронте борьбы с немецкими захватчиками и проявленные при этом отвагу и геройство матросу Голеневу Степану Трофимовичу было присвоено звание Героя Советского Союза (посмертно).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ru-RU" sz="4000" smtClean="0"/>
              <a:t>Владимир Венедиктович Есауленко 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Владимир Венедиктович Есауленко (1912-1942) — лейтенант Рабоче-крестьянской Красной Армии, участник Великой Отечественной войны, Герой Советского Союза (1942). В 1941 году повторно был призван в армию. В сентябре того же года он окончил курсы младших лейтенантов и был отправлен в действующую армию, командовал ротой 71-го стрелкового полка 30-й стрелковой дивизии 56-й армии Южного фронта. Участвовал в боях в Ростовской области. 29 сентября 1941 года во время боёв у села Павлоградское рота Есауленко, выйдя во фланг противнику, разгромила пехотный батальон, захватив большие трофеи. В октябре 1941 года рота оказалась в окружении, но сумела выйти из него с минимальными потерями, при этом проведя разведку немецких войск и захватив двух немецких офицеров с документами. В конце октября во время боёв за село Куйбышево Есауленко заменил собой выбывшего из строя наводчика и уничтожил четыре немецкие автомашины с пехотой. Когда противник через пять дней начал получить подкрепления, Есауленко поднял роту в атаку и уничтожил большое количество солдат и офицеров, захватил много оружия. 28 января 1942 года Есауленко получил приказ переправиться через Миус и захватить окраину станицы Ряженой Матвеево-Курганского района Ростовской области. Роте удалось выбить немецкие войска из передовых траншей, но вскоре те предприняли ряд ожесточённых контратак. В бою Есауленко был ранен, но продолжал сражаться и первым ворвался в станицу. Рота уничтожила три дзота и большое количество вражеских солдат и офицеров. В том бою Есауленко погиб. Похоронен в Ряженой.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Указом Президиума Верховного Совета СССР от 27 марта 1942 года</a:t>
            </a:r>
          </a:p>
        </p:txBody>
      </p:sp>
      <p:sp>
        <p:nvSpPr>
          <p:cNvPr id="17411" name="Содержимое 2"/>
          <p:cNvSpPr txBox="1">
            <a:spLocks/>
          </p:cNvSpPr>
          <p:nvPr/>
        </p:nvSpPr>
        <p:spPr bwMode="auto">
          <a:xfrm>
            <a:off x="5508625" y="4797425"/>
            <a:ext cx="3384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400">
                <a:latin typeface="Calibri" pitchFamily="34" charset="0"/>
              </a:rPr>
              <a:t>за «образцовое выполнение боевых заданий командования на фронте борьбы с немецкими захватчиками и проявленные при этом отвагу и геройство» лейтенант Владимир Есауленко посмертно был удостоен высокого звания Героя Советского Союза. Также был награждён орденом Ленина.</a:t>
            </a:r>
          </a:p>
        </p:txBody>
      </p:sp>
      <p:pic>
        <p:nvPicPr>
          <p:cNvPr id="1741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92150"/>
            <a:ext cx="28971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vi-VN" sz="4000" smtClean="0">
                <a:latin typeface="Calibri" pitchFamily="34" charset="0"/>
              </a:rPr>
              <a:t>Георгий Ильич Корнеев</a:t>
            </a:r>
            <a:endParaRPr lang="ru-RU" sz="4000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Капитан Рабоче-крестьянской Красной Армии, участник Великой Отечественной войны, Герой Советского Союза (1945).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С июля 1941 года — на фронтах Великой Отечественной войны. Был тяжело ранен. Весной 1942 года Корнеев получил отпуск и приехал в Краснодар к семье. Когда город был оккупирован немецкими войсками, он создал партизанский отряд и провёл ряд диверсий против немецких войск. В январе 1943 года Корнеев соединился с советскими войсками. Участвовал в освобождении Украинской и Молдавской ССР, Румынии, Болгарии и Венгрии.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К декабрю 1944 года гвардии капитан Георгий Корнеев командовал батальоном 176-го гвардейского стрелкового полка 59-й гвардейской стрелковой дивизии 46-й армии 2-го Украинского фронта. Отличился во время освобождения Венгрии. 4 декабря 1944 года Корнеев в составе разведгруппы переправился через Дунай в районе города Эрчи и принял участие в захвате острова на середине реки, уничтожив и частично взяв в плен охранение. Позднее батальон Корнеева переправился на занятый противником берег Дуная и захватил плацдарм. Корнеев первым высадился на берег и увлёк за собой бойцов в атаку, захватив плацдарм. В том бою он получил тяжёлое ранение осколком снаряда, от которого скончался на следующий день. Был похоронен на месте боя. Лишь в 1987 году место его захоронения было обнаружено при перезахоронении останков советских воинов.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Указом Президиума Верховного Совета СССР от 24 марта 1945 года за «образцовое выполнение заданий командования и проявленные мужество и героизм в боях с немецкими захватчиками» гвардии капитан Георгий Корнеев посмертно был</a:t>
            </a:r>
          </a:p>
        </p:txBody>
      </p:sp>
      <p:sp>
        <p:nvSpPr>
          <p:cNvPr id="18435" name="Содержимое 2"/>
          <p:cNvSpPr txBox="1">
            <a:spLocks/>
          </p:cNvSpPr>
          <p:nvPr/>
        </p:nvSpPr>
        <p:spPr bwMode="auto">
          <a:xfrm>
            <a:off x="5508625" y="5300663"/>
            <a:ext cx="33845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400">
                <a:latin typeface="Calibri" pitchFamily="34" charset="0"/>
              </a:rPr>
              <a:t>удостоен высокого звания Героя Советского Союза. Был также награждён орденами Ленина, Александра Невского, двумя орденами Отечественной войны 1-й степени, орденом Красной Звезды, рядом медалей.</a:t>
            </a:r>
          </a:p>
        </p:txBody>
      </p:sp>
      <p:pic>
        <p:nvPicPr>
          <p:cNvPr id="18436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620713"/>
            <a:ext cx="30765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ru-RU" sz="4000" smtClean="0"/>
              <a:t>Евгения Андреевна Жигуленко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Евгения Андреевна Жигуленко (1 декабря 1920 — 27 февраля 1994) — командир звена 46-го гвардейского ночного бомбардировочного авиационного полка 325-й ночной бомбардировочной авиационной дивизии 4-й воздушной армии 2-го Белорусского фронта, гвардии майор. Герой Советского Союза. Окончила железнодорожную среднюю школу № 34 имени В. И. Ленина в городе Тихорецке Краснодарского края, училась в Дирижаблестроительном институте (Московский авиационно-технологический институт). Окончила школу лётчиков при Московском аэроклубе.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В Красной Армии с октября 1941 года. В 1942 году окончила курсы штурманов при Военной авиационной школе пилотов и курсы усовершенствования лётчиков. Член ВКП(б)/КПСС с 1942 года.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На фронтах Великой Отечественной войны с мая 1942 года.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Командир звена 46-го гвардейского ночного бомбардировочного авиаполка (325-я ночная бомбардировочная авиадивизия, 4-я воздушная армия, 2-й Белорусский фронт) гвардии лейтенант Е. А. Жигуленко к ноябрю 1944 года совершила 773 ночных боевых вылета, нанесла противнику большой урон в живой силе и технике.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Указом Президиума Верховного Совета СССР от 23 февраля 1945 года гвардии лейтенанту Жигуленко Евгении Андреевне «за образцовое выполнение боевых заданий командования на фронте борьбы с немецкими захватчиками и проявленные при этом отвагу и геройство» было присвоено звание Героя Советского Союза с вручением ордена Ленина и медали «Золотая Звезда» (№ 4854).</a:t>
            </a:r>
          </a:p>
        </p:txBody>
      </p:sp>
      <p:pic>
        <p:nvPicPr>
          <p:cNvPr id="1945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908050"/>
            <a:ext cx="31686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ru-RU" sz="4000" smtClean="0"/>
              <a:t>Калараш Дмитрий Леонтьевич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Дмитрий Леонтьевич Калараш (12 декабря 1911 — 29 октября 1942) — штурман 236-й истребительной авиационной дивизии (5-я воздушная армия, Закавказский фронт), Герой Советского Союза, подполковник.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В 1913 году его родители переехали на Дальний Восток и поселились в деревне </a:t>
            </a:r>
            <a:r>
              <a:rPr lang="ru-RU" sz="1400" dirty="0" err="1" smtClean="0"/>
              <a:t>Светлоруссовке</a:t>
            </a:r>
            <a:r>
              <a:rPr lang="ru-RU" sz="1400" dirty="0" smtClean="0"/>
              <a:t> Амурской области. В 1916 году умерла его мать, в 1919 году в бою под Благовещенском погиб отец-партизан. Дмитрий воспитывался в детском доме.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Окончил 3 курса Хабаровского педагогического техникума. Работал бригадиром-бетонщиком. В РККА с 1929 года. Окончил Борисоглебскую военную авиационную школу лётчиков в 1932 году. Член ВКП(б) с 1940 года.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Участник Великой Отечественной войны с июня 1941 года. Воевал в Крыму и на Северном Кавказе.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29 октября 1942 года вылетел во главе группы истребителей на прикрытие с воздуха позиций 9-й гвардейской стрелковой бригады. В районе посёлка Лазаревское (ныне район города Сочи Краснодарского края) наши лётчики вступили в бой с превосходящими силами противника. В ходе боя майор Калараш таранил вражеский истребитель Me-109. Во время тарана погиб. Это был его 262-й боевой вылет. Всего успел сбить лично 14 и в группе 6 самолётов противника.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Похоронен в Лазаревском. Звание Героя Советского Союза Дмитрию Леонтьевичу Каларашу присвоено 13 декабря 1942 года за 242 боевых вылета, 14 лично и 6 в группе сбитых самолётов противника. Награждён орденами Ленина, Красного Знамени, «Знак Почёта».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/>
          </a:p>
        </p:txBody>
      </p:sp>
      <p:pic>
        <p:nvPicPr>
          <p:cNvPr id="20483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268413"/>
            <a:ext cx="329088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52463"/>
          </a:xfrm>
        </p:spPr>
        <p:txBody>
          <a:bodyPr/>
          <a:lstStyle/>
          <a:p>
            <a:r>
              <a:rPr lang="ru-RU" sz="4000" smtClean="0"/>
              <a:t>Маляренко Михаил Сафронович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5329237" cy="604837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После окончания девяти классов школы проживал в Сочи, работал на городском почтамте. В 1939 году Маляренко был призван на службу в Рабоче-крестьянскую Красную Армию. С июня 1944 года — на фронтах Великой Отечественной войны, был наводчиком 1520-го пушечного артиллерийского полка 3-й пушечной артиллерийской бригады 38-й армии 4-го Украинского фронта. Отличился во время освобождения Польши.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В боях на подступах к Бельско-Бяла Маляренко лично уничтожил 4 дзота и 2 капонира. 1 февраля под городом Кенты Маляренко с товарищем скрытно подобрались к двум дотам и забросали один из них гранатами. В это время красноармеец Глыбин, с которым Маляренко вёл огонь по дзотам, был убит. Оставшись один, Маляренко ворвался во второй дот и взял в плен четверых солдат противника.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Указом Президиума Верховного Совета СССР от 15 мая 1946 года за «мужество, отвагу и героизм, проявленные в борьбе с немецкими захватчиками» красноармеец Михаил Маляренко был удостоен высокого звания Героя Советского Союза с вручением ордена Ленина и медали «Золотая Звезда» за номером 8981.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После окончания войны Маляренко был демобилизован. Проживал и работал в Сочи. Скончался 13 сентября 1985 года, похоронен на Старом кладбище Сочи.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/>
              <a:t>Был также награждён орденами Красного Знамени и Отечественной войны 1-й степени, рядом медалей.</a:t>
            </a:r>
          </a:p>
        </p:txBody>
      </p:sp>
      <p:pic>
        <p:nvPicPr>
          <p:cNvPr id="2150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981075"/>
            <a:ext cx="3313112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4032</Words>
  <Application>Microsoft Office PowerPoint</Application>
  <PresentationFormat>Экран (4:3)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Times New Roman</vt:lpstr>
      <vt:lpstr>Calibri (Заголовки)</vt:lpstr>
      <vt:lpstr>Тема Office</vt:lpstr>
      <vt:lpstr>Сочинцы – герои Советского Союза</vt:lpstr>
      <vt:lpstr>Сочи в годы Великой Отечественной войны 1941-1945 гг.</vt:lpstr>
      <vt:lpstr>Ачмизов  Айдамир  Ахмедович </vt:lpstr>
      <vt:lpstr>Степан Трофимович Голенев</vt:lpstr>
      <vt:lpstr>Владимир Венедиктович Есауленко </vt:lpstr>
      <vt:lpstr>Георгий Ильич Корнеев</vt:lpstr>
      <vt:lpstr>Евгения Андреевна Жигуленко</vt:lpstr>
      <vt:lpstr>Калараш Дмитрий Леонтьевич</vt:lpstr>
      <vt:lpstr>Маляренко Михаил Сафронович</vt:lpstr>
      <vt:lpstr>Мартыненко Владимир Фёдорович </vt:lpstr>
      <vt:lpstr>Михалёв Владимир Александрович</vt:lpstr>
      <vt:lpstr>Нагульян Мартирос Карапетович</vt:lpstr>
      <vt:lpstr>Николай Дмитриевич Павлов </vt:lpstr>
      <vt:lpstr>Поцелуев Иван Николаевич </vt:lpstr>
      <vt:lpstr>Илья Яковлевич Сьянов</vt:lpstr>
      <vt:lpstr>Тормахов Дмитрий Дмитриевич </vt:lpstr>
      <vt:lpstr>Евгений Георгиевич Туренко </vt:lpstr>
      <vt:lpstr>Титов Иван Семёнович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Евгений</cp:lastModifiedBy>
  <cp:revision>12</cp:revision>
  <dcterms:created xsi:type="dcterms:W3CDTF">2016-03-08T15:52:20Z</dcterms:created>
  <dcterms:modified xsi:type="dcterms:W3CDTF">2016-03-11T16:27:57Z</dcterms:modified>
</cp:coreProperties>
</file>