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47667-4A9B-423C-8F26-4A0EFB4B48B8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131A6-2F42-4B59-BD7F-6FC82BF9A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3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t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131A6-2F42-4B59-BD7F-6FC82BF9A27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7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5"/>
            <a:ext cx="8246070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566870"/>
            <a:ext cx="824607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8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4"/>
            <a:ext cx="8246070" cy="1985165"/>
          </a:xfrm>
        </p:spPr>
        <p:txBody>
          <a:bodyPr>
            <a:normAutofit/>
          </a:bodyPr>
          <a:lstStyle/>
          <a:p>
            <a:pPr algn="ctr"/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грамотлык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грамотлылыкка-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төшенчәләрне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аңлау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мәгълүматне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дөрес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куллану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һәм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саклау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тиешле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инструментларны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планлаштыру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максатларга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ирешү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өчен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керә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err="1" smtClean="0"/>
              <a:t>Кулланучын</a:t>
            </a:r>
            <a:r>
              <a:rPr lang="tt-RU" dirty="0" smtClean="0"/>
              <a:t>ың төп хокуклары: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t-RU" dirty="0" smtClean="0"/>
              <a:t>Үз хокукларын белү.</a:t>
            </a:r>
          </a:p>
          <a:p>
            <a:pPr marL="514350" indent="-514350">
              <a:buAutoNum type="arabicPeriod"/>
            </a:pPr>
            <a:r>
              <a:rPr lang="tt-RU" dirty="0" smtClean="0"/>
              <a:t>Сыйфатлы товар алу.</a:t>
            </a:r>
          </a:p>
          <a:p>
            <a:pPr marL="514350" indent="-514350">
              <a:buAutoNum type="arabicPeriod"/>
            </a:pPr>
            <a:r>
              <a:rPr lang="tt-RU" dirty="0" smtClean="0"/>
              <a:t>Куркынычсыз товар алу.</a:t>
            </a:r>
          </a:p>
          <a:p>
            <a:pPr marL="514350" indent="-514350">
              <a:buAutoNum type="arabicPeriod"/>
            </a:pPr>
            <a:r>
              <a:rPr lang="tt-RU" dirty="0" smtClean="0"/>
              <a:t>Информацияга хокук.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Әхлакый</a:t>
            </a:r>
            <a:r>
              <a:rPr lang="ru-RU" dirty="0" smtClean="0"/>
              <a:t> </a:t>
            </a:r>
            <a:r>
              <a:rPr lang="ru-RU" dirty="0" err="1" smtClean="0"/>
              <a:t>зыянны</a:t>
            </a:r>
            <a:r>
              <a:rPr lang="ru-RU" dirty="0" smtClean="0"/>
              <a:t> </a:t>
            </a:r>
            <a:r>
              <a:rPr lang="ru-RU" dirty="0" err="1" smtClean="0"/>
              <a:t>кайтаруга</a:t>
            </a:r>
            <a:r>
              <a:rPr lang="ru-RU" dirty="0"/>
              <a:t> </a:t>
            </a:r>
            <a:r>
              <a:rPr lang="ru-RU" dirty="0" err="1" smtClean="0"/>
              <a:t>хокук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tt-RU" dirty="0" smtClean="0"/>
              <a:t>Суд яклавы.</a:t>
            </a:r>
          </a:p>
          <a:p>
            <a:pPr marL="514350" indent="-514350">
              <a:buAutoNum type="arabicPeriod"/>
            </a:pPr>
            <a:r>
              <a:rPr lang="tt-RU" dirty="0" smtClean="0"/>
              <a:t>Дәүләт һәм җәмгыять яклавына хокук.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15 март- б</a:t>
            </a:r>
            <a:r>
              <a:rPr lang="tt-RU" sz="2800" dirty="0" smtClean="0"/>
              <a:t>өтендөн</a:t>
            </a:r>
            <a:r>
              <a:rPr lang="ru-RU" sz="2800" dirty="0" err="1" smtClean="0"/>
              <a:t>ья</a:t>
            </a:r>
            <a:r>
              <a:rPr lang="ru-RU" sz="2800" dirty="0" smtClean="0"/>
              <a:t> </a:t>
            </a:r>
            <a:r>
              <a:rPr lang="ru-RU" sz="2800" dirty="0" err="1" smtClean="0"/>
              <a:t>кулланучыларны</a:t>
            </a:r>
            <a:r>
              <a:rPr lang="tt-RU" sz="2800" dirty="0" smtClean="0"/>
              <a:t>ң хокукларын яклау көне.</a:t>
            </a:r>
            <a:endParaRPr lang="en-US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659" y="2061971"/>
            <a:ext cx="2642870" cy="411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Истә калдырарга кирәк: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t-RU" dirty="0" smtClean="0"/>
              <a:t>Азык – төлек булмаган товарларны гына алыштырырга мөмкин.</a:t>
            </a:r>
          </a:p>
          <a:p>
            <a:pPr marL="514350" indent="-514350">
              <a:buAutoNum type="arabicPeriod"/>
            </a:pPr>
            <a:r>
              <a:rPr lang="tt-RU" dirty="0" smtClean="0"/>
              <a:t>Кулланучы шундый ук товарга алыштырырга мөмкин.</a:t>
            </a:r>
          </a:p>
          <a:p>
            <a:pPr marL="514350" indent="-514350">
              <a:buAutoNum type="arabicPeriod"/>
            </a:pPr>
            <a:r>
              <a:rPr lang="tt-RU" dirty="0" smtClean="0"/>
              <a:t>Кулланучы товарны 14 көн эчендә алмаштырырга хокуклы.</a:t>
            </a:r>
          </a:p>
          <a:p>
            <a:pPr marL="0" indent="0">
              <a:buNone/>
            </a:pPr>
            <a:endParaRPr lang="tt-RU" dirty="0" smtClean="0"/>
          </a:p>
        </p:txBody>
      </p:sp>
    </p:spTree>
    <p:extLst>
      <p:ext uri="{BB962C8B-B14F-4D97-AF65-F5344CB8AC3E}">
        <p14:creationId xmlns:p14="http://schemas.microsoft.com/office/powerpoint/2010/main" val="26286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Алыштырырга</a:t>
            </a:r>
            <a:r>
              <a:rPr lang="ru-RU" dirty="0" smtClean="0"/>
              <a:t> </a:t>
            </a:r>
            <a:r>
              <a:rPr lang="ru-RU" dirty="0" err="1" smtClean="0"/>
              <a:t>ярамаган</a:t>
            </a:r>
            <a:r>
              <a:rPr lang="ru-RU" dirty="0" smtClean="0"/>
              <a:t> </a:t>
            </a:r>
            <a:r>
              <a:rPr lang="ru-RU" dirty="0" err="1" smtClean="0"/>
              <a:t>товарлар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tt-RU" dirty="0" smtClean="0"/>
              <a:t>Профилактика һәм авыруларны дәвалау өчен дарулар</a:t>
            </a:r>
          </a:p>
          <a:p>
            <a:pPr marL="514350" indent="-514350">
              <a:buAutoNum type="arabicPeriod"/>
            </a:pPr>
            <a:r>
              <a:rPr lang="tt-RU" dirty="0" smtClean="0"/>
              <a:t>Шәхси </a:t>
            </a:r>
            <a:r>
              <a:rPr lang="tt-RU" dirty="0" smtClean="0"/>
              <a:t>гигиена </a:t>
            </a:r>
            <a:r>
              <a:rPr lang="tt-RU" dirty="0" smtClean="0"/>
              <a:t>предметлары.</a:t>
            </a:r>
          </a:p>
          <a:p>
            <a:pPr marL="514350" indent="-514350">
              <a:buAutoNum type="arabicPeriod"/>
            </a:pPr>
            <a:r>
              <a:rPr lang="tt-RU" dirty="0" smtClean="0"/>
              <a:t>Парфюмерия- косметика товарлары.</a:t>
            </a:r>
          </a:p>
          <a:p>
            <a:pPr marL="514350" indent="-514350">
              <a:buAutoNum type="arabicPeriod"/>
            </a:pPr>
            <a:r>
              <a:rPr lang="tt-RU" dirty="0" smtClean="0"/>
              <a:t>Көнкүреш җиһазлары.</a:t>
            </a:r>
          </a:p>
          <a:p>
            <a:pPr marL="514350" indent="-514350">
              <a:buAutoNum type="arabicPeriod"/>
            </a:pPr>
            <a:r>
              <a:rPr lang="tt-RU" dirty="0" smtClean="0"/>
              <a:t>Кыймәле ташлардан һәм металлардан ясалган эйберләр.</a:t>
            </a:r>
          </a:p>
          <a:p>
            <a:pPr marL="514350" indent="-514350">
              <a:buAutoNum type="arabicPeriod"/>
            </a:pPr>
            <a:r>
              <a:rPr lang="tt-RU" dirty="0" smtClean="0"/>
              <a:t>Хайваннар һәм үсемлекләр.</a:t>
            </a:r>
          </a:p>
          <a:p>
            <a:pPr marL="514350" indent="-514350">
              <a:buAutoNum type="arabicPeriod"/>
            </a:pPr>
            <a:r>
              <a:rPr lang="tt-RU" dirty="0" smtClean="0"/>
              <a:t>Китаплар, календар</a:t>
            </a:r>
            <a:r>
              <a:rPr lang="ru-RU" dirty="0" smtClean="0"/>
              <a:t>ь</a:t>
            </a:r>
            <a:r>
              <a:rPr lang="tt-RU" dirty="0" smtClean="0"/>
              <a:t>лар, дәфтәрләр һ. 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87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Алыштырырга</a:t>
            </a:r>
            <a:r>
              <a:rPr lang="ru-RU" dirty="0" smtClean="0"/>
              <a:t> </a:t>
            </a:r>
            <a:r>
              <a:rPr lang="tt-RU" dirty="0" smtClean="0"/>
              <a:t>мөмкин булган товарлар: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1. </a:t>
            </a:r>
            <a:r>
              <a:rPr lang="ru-RU" dirty="0" err="1" smtClean="0"/>
              <a:t>Мотоцикллар</a:t>
            </a:r>
            <a:r>
              <a:rPr lang="ru-RU" dirty="0" smtClean="0"/>
              <a:t>, мотороллеры</a:t>
            </a:r>
            <a:r>
              <a:rPr lang="ru-RU" dirty="0" smtClean="0"/>
              <a:t>. 	</a:t>
            </a:r>
            <a:r>
              <a:rPr lang="ru-RU" dirty="0" smtClean="0"/>
              <a:t>2.Катерлар,яхталар ,</a:t>
            </a:r>
            <a:r>
              <a:rPr lang="ru-RU" dirty="0" smtClean="0"/>
              <a:t>лодка </a:t>
            </a:r>
            <a:r>
              <a:rPr lang="ru-RU" dirty="0" err="1" smtClean="0"/>
              <a:t>моторлары</a:t>
            </a:r>
            <a:r>
              <a:rPr lang="ru-RU" dirty="0" smtClean="0"/>
              <a:t>. 	3.Холодильниклар </a:t>
            </a:r>
            <a:r>
              <a:rPr lang="ru-RU" dirty="0" err="1" smtClean="0"/>
              <a:t>һәм</a:t>
            </a:r>
            <a:r>
              <a:rPr lang="ru-RU" dirty="0"/>
              <a:t> </a:t>
            </a:r>
            <a:r>
              <a:rPr lang="ru-RU" dirty="0" err="1" smtClean="0"/>
              <a:t>морозильниклар</a:t>
            </a:r>
            <a:r>
              <a:rPr lang="ru-RU" dirty="0" smtClean="0"/>
              <a:t>. 	4.Автомалышырылган </a:t>
            </a:r>
            <a:r>
              <a:rPr lang="ru-RU" dirty="0" err="1" smtClean="0"/>
              <a:t>кер</a:t>
            </a:r>
            <a:r>
              <a:rPr lang="ru-RU" dirty="0" smtClean="0"/>
              <a:t> </a:t>
            </a:r>
            <a:r>
              <a:rPr lang="ru-RU" dirty="0" err="1" smtClean="0"/>
              <a:t>юу</a:t>
            </a:r>
            <a:r>
              <a:rPr lang="ru-RU" dirty="0" smtClean="0"/>
              <a:t> </a:t>
            </a:r>
            <a:r>
              <a:rPr lang="ru-RU" dirty="0" err="1" smtClean="0"/>
              <a:t>машиналары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5.Персональ </a:t>
            </a:r>
            <a:r>
              <a:rPr lang="ru-RU" dirty="0" err="1" smtClean="0"/>
              <a:t>компьютерлар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6. </a:t>
            </a:r>
            <a:r>
              <a:rPr lang="ru-RU" dirty="0" err="1" smtClean="0"/>
              <a:t>Авыл</a:t>
            </a:r>
            <a:r>
              <a:rPr lang="ru-RU" dirty="0" smtClean="0"/>
              <a:t> </a:t>
            </a:r>
            <a:r>
              <a:rPr lang="ru-RU" dirty="0" err="1" smtClean="0"/>
              <a:t>хуҗалыгы</a:t>
            </a:r>
            <a:r>
              <a:rPr lang="ru-RU" dirty="0" smtClean="0"/>
              <a:t> </a:t>
            </a:r>
            <a:r>
              <a:rPr lang="ru-RU" dirty="0" err="1" smtClean="0"/>
              <a:t>тракторлары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1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786" y="1291129"/>
            <a:ext cx="7635248" cy="1374345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Шәхси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иминлек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05" y="2701289"/>
            <a:ext cx="5497380" cy="349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374344"/>
          </a:xfrm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Финанс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яклан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баланы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тәрбияләү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655" y="2512770"/>
            <a:ext cx="2748690" cy="346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4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132</Words>
  <Application>Microsoft Office PowerPoint</Application>
  <PresentationFormat>Экран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Финанс грамотлык</vt:lpstr>
      <vt:lpstr>Презентация PowerPoint</vt:lpstr>
      <vt:lpstr>Кулланучының төп хокуклары:</vt:lpstr>
      <vt:lpstr>15 март- бөтендөнья кулланучыларның хокукларын яклау көне.</vt:lpstr>
      <vt:lpstr>Истә калдырарга кирәк:  </vt:lpstr>
      <vt:lpstr>Алыштырырга ярамаган товарлар:</vt:lpstr>
      <vt:lpstr>Алыштырырга мөмкин булган товарлар:</vt:lpstr>
      <vt:lpstr>Шәхси финанс иминлек</vt:lpstr>
      <vt:lpstr>Финанс яклан баланы тәрбияләү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Муслима</cp:lastModifiedBy>
  <cp:revision>41</cp:revision>
  <dcterms:created xsi:type="dcterms:W3CDTF">2013-08-21T19:17:07Z</dcterms:created>
  <dcterms:modified xsi:type="dcterms:W3CDTF">2016-03-16T05:12:27Z</dcterms:modified>
</cp:coreProperties>
</file>