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58" d="100"/>
          <a:sy n="58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gory-kavkaza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Кавказ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МБОУ «Кобраловская ООШ»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Учитель: Бразин А.М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2016г.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957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Кавказ это главный курортный район страны! Самый крупный город этого района  - Сочи был выбран местом проведения зимних Олимпийских игр в 2014 </a:t>
            </a:r>
            <a:r>
              <a:rPr lang="ru-RU" sz="1800" dirty="0" smtClean="0"/>
              <a:t>году.</a:t>
            </a:r>
            <a:endParaRPr lang="ru-RU" dirty="0"/>
          </a:p>
        </p:txBody>
      </p:sp>
      <p:pic>
        <p:nvPicPr>
          <p:cNvPr id="4" name="Содержимое 3" descr="1360341914_2013-02-09_119_0009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268760"/>
            <a:ext cx="8046156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35-36,вопросы стр. 204-206 (устно), контурная карта.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Кавказ это обширная горная страна, занимающая перешеек между Черным и Каспийским морем. По рельефу Кавказ подразделяется на Большой Кавказ, равнины Предкавказья и Закавказья, Малый Кавказ и Армянское нагорье.</a:t>
            </a:r>
            <a:endParaRPr lang="ru-RU" sz="2200" dirty="0"/>
          </a:p>
        </p:txBody>
      </p:sp>
      <p:pic>
        <p:nvPicPr>
          <p:cNvPr id="1025" name="Picture 1" descr="C:\Users\1\Desktop\5003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229600" cy="468051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8" y="3290888"/>
            <a:ext cx="5940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Предкавказье в результате подвижек земной коры возникли разломы, по которым поднялась магма и создала несколько отдельно стоящих гор – </a:t>
            </a:r>
            <a:r>
              <a:rPr lang="ru-RU" sz="1800" b="1" dirty="0" smtClean="0"/>
              <a:t>лакколитов</a:t>
            </a:r>
            <a:r>
              <a:rPr lang="ru-RU" sz="1800" dirty="0" smtClean="0"/>
              <a:t>.</a:t>
            </a:r>
            <a:endParaRPr lang="ru-RU" sz="1800" b="1" dirty="0"/>
          </a:p>
        </p:txBody>
      </p:sp>
      <p:pic>
        <p:nvPicPr>
          <p:cNvPr id="15362" name="Picture 2" descr="C:\Users\1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6083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районе Пятигорья по тектоническим трещинам к земной поверхности поднимаются глубинные воды, дающие начало множеству целебных источников.</a:t>
            </a:r>
            <a:endParaRPr lang="ru-RU" sz="1800" dirty="0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7632847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Эльбрус (5642 м) – главная вершина Большого Кавказа. Этот древний потухший вулкан является высшей точкой нашей страны.</a:t>
            </a:r>
            <a:endParaRPr lang="ru-RU" sz="1800" dirty="0"/>
          </a:p>
        </p:txBody>
      </p:sp>
      <p:pic>
        <p:nvPicPr>
          <p:cNvPr id="4" name="Содержимое 3" descr="AssA777_ELBRUS_20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6752"/>
            <a:ext cx="7776863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Горное оледенение Кавказа.</a:t>
            </a:r>
            <a:endParaRPr lang="ru-RU" sz="3200" dirty="0"/>
          </a:p>
        </p:txBody>
      </p:sp>
      <p:pic>
        <p:nvPicPr>
          <p:cNvPr id="4" name="Содержимое 3" descr="4Z8R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8064896" cy="5145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Эльбрус покрывает самый большой массив горного оледенения в России.</a:t>
            </a:r>
            <a:endParaRPr lang="ru-RU" sz="1800" dirty="0"/>
          </a:p>
        </p:txBody>
      </p:sp>
      <p:pic>
        <p:nvPicPr>
          <p:cNvPr id="4" name="Содержимое 3" descr="_35R676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41682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Крупнейшие реки Кавказа .</a:t>
            </a:r>
            <a:br>
              <a:rPr lang="ru-RU" dirty="0" smtClean="0"/>
            </a:br>
            <a:r>
              <a:rPr lang="ru-RU" dirty="0" smtClean="0"/>
              <a:t>Кубань и Терек.</a:t>
            </a:r>
            <a:endParaRPr lang="ru-RU" dirty="0"/>
          </a:p>
        </p:txBody>
      </p:sp>
      <p:pic>
        <p:nvPicPr>
          <p:cNvPr id="4" name="Содержимое 3" descr="5876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4104456" cy="3600400"/>
          </a:xfrm>
        </p:spPr>
      </p:pic>
      <p:pic>
        <p:nvPicPr>
          <p:cNvPr id="16386" name="Picture 2" descr="C:\Users\1\Desktop\474607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24847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dia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Кавказ </vt:lpstr>
      <vt:lpstr>Кавказ это обширная горная страна, занимающая перешеек между Черным и Каспийским морем. По рельефу Кавказ подразделяется на Большой Кавказ, равнины Предкавказья и Закавказья, Малый Кавказ и Армянское нагорье.</vt:lpstr>
      <vt:lpstr>В Предкавказье в результате подвижек земной коры возникли разломы, по которым поднялась магма и создала несколько отдельно стоящих гор – лакколитов.</vt:lpstr>
      <vt:lpstr>В районе Пятигорья по тектоническим трещинам к земной поверхности поднимаются глубинные воды, дающие начало множеству целебных источников.</vt:lpstr>
      <vt:lpstr>Эльбрус (5642 м) – главная вершина Большого Кавказа. Этот древний потухший вулкан является высшей точкой нашей страны.</vt:lpstr>
      <vt:lpstr>Горное оледенение Кавказа.</vt:lpstr>
      <vt:lpstr>Эльбрус покрывает самый большой массив горного оледенения в России.</vt:lpstr>
      <vt:lpstr>Крупнейшие реки Кавказа . Кубань и Терек.</vt:lpstr>
      <vt:lpstr>Презентация PowerPoint</vt:lpstr>
      <vt:lpstr>Презентация PowerPoint</vt:lpstr>
      <vt:lpstr>Кавказ это главный курортный район страны! Самый крупный город этого района  - Сочи был выбран местом проведения зимних Олимпийских игр в 2014 году.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Кавказ. Геологическая история и рельеф.</dc:title>
  <dc:creator>1</dc:creator>
  <cp:lastModifiedBy>Admin</cp:lastModifiedBy>
  <cp:revision>16</cp:revision>
  <dcterms:created xsi:type="dcterms:W3CDTF">2016-03-18T14:52:52Z</dcterms:created>
  <dcterms:modified xsi:type="dcterms:W3CDTF">2016-03-18T18:53:59Z</dcterms:modified>
</cp:coreProperties>
</file>