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69" r:id="rId3"/>
    <p:sldId id="272" r:id="rId4"/>
    <p:sldId id="261" r:id="rId5"/>
    <p:sldId id="273" r:id="rId6"/>
    <p:sldId id="270" r:id="rId7"/>
    <p:sldId id="275" r:id="rId8"/>
    <p:sldId id="274" r:id="rId9"/>
    <p:sldId id="278" r:id="rId10"/>
    <p:sldId id="281" r:id="rId11"/>
    <p:sldId id="267" r:id="rId12"/>
    <p:sldId id="263" r:id="rId13"/>
    <p:sldId id="276" r:id="rId14"/>
    <p:sldId id="280" r:id="rId15"/>
    <p:sldId id="282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CC1D-CAF0-43B1-9111-5AFB573BD0F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561610F-D547-4E02-A3EC-3A967A944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CC1D-CAF0-43B1-9111-5AFB573BD0F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610F-D547-4E02-A3EC-3A967A944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CC1D-CAF0-43B1-9111-5AFB573BD0F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610F-D547-4E02-A3EC-3A967A944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CC1D-CAF0-43B1-9111-5AFB573BD0F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561610F-D547-4E02-A3EC-3A967A944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CC1D-CAF0-43B1-9111-5AFB573BD0F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610F-D547-4E02-A3EC-3A967A944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CC1D-CAF0-43B1-9111-5AFB573BD0F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610F-D547-4E02-A3EC-3A967A944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CC1D-CAF0-43B1-9111-5AFB573BD0F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1561610F-D547-4E02-A3EC-3A967A944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CC1D-CAF0-43B1-9111-5AFB573BD0F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610F-D547-4E02-A3EC-3A967A944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CC1D-CAF0-43B1-9111-5AFB573BD0F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610F-D547-4E02-A3EC-3A967A944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CC1D-CAF0-43B1-9111-5AFB573BD0F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610F-D547-4E02-A3EC-3A967A944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CC1D-CAF0-43B1-9111-5AFB573BD0F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610F-D547-4E02-A3EC-3A967A944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6FCC1D-CAF0-43B1-9111-5AFB573BD0F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61610F-D547-4E02-A3EC-3A967A944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20" t="49608" r="50047" b="752"/>
          <a:stretch/>
        </p:blipFill>
        <p:spPr>
          <a:xfrm>
            <a:off x="152493" y="675861"/>
            <a:ext cx="5704967" cy="5247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48" b="51694"/>
          <a:stretch/>
        </p:blipFill>
        <p:spPr>
          <a:xfrm>
            <a:off x="5857460" y="675860"/>
            <a:ext cx="5976733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21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193" y="0"/>
            <a:ext cx="422843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772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3766"/>
            <a:ext cx="4867275" cy="571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2118" y="508000"/>
            <a:ext cx="5537200" cy="6350000"/>
          </a:xfrm>
          <a:prstGeom prst="rect">
            <a:avLst/>
          </a:prstGeom>
        </p:spPr>
      </p:pic>
      <p:pic>
        <p:nvPicPr>
          <p:cNvPr id="2050" name="Picture 2" descr="J:\материал для урока быт в 18 веке\5m2yha-vq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0815" y="1004341"/>
            <a:ext cx="3099060" cy="5561351"/>
          </a:xfrm>
          <a:prstGeom prst="rect">
            <a:avLst/>
          </a:prstGeom>
          <a:noFill/>
        </p:spPr>
      </p:pic>
      <p:pic>
        <p:nvPicPr>
          <p:cNvPr id="5" name="Picture 2" descr="J:\материал для урока быт в 18 веке\5m2yha-vq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3215" y="1156741"/>
            <a:ext cx="3099060" cy="5561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6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Найдите ошибки в тексте: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 </a:t>
            </a:r>
            <a:r>
              <a:rPr lang="en-US" dirty="0" smtClean="0"/>
              <a:t>XVIII</a:t>
            </a:r>
            <a:r>
              <a:rPr lang="ru-RU" dirty="0" smtClean="0"/>
              <a:t> веке в щи крестьяне клали капусту, картофель, свеклу, морковь, помидоры.</a:t>
            </a:r>
          </a:p>
          <a:p>
            <a:r>
              <a:rPr lang="ru-RU" dirty="0" smtClean="0"/>
              <a:t>2. На обед крестьянская семья ела похлебку, кашу, белый хлеб, пили кисель или квас.</a:t>
            </a:r>
          </a:p>
          <a:p>
            <a:r>
              <a:rPr lang="ru-RU" dirty="0" smtClean="0"/>
              <a:t>3. Дворяне использовали серебряную, стеклянную, деревянную посуду.</a:t>
            </a:r>
          </a:p>
          <a:p>
            <a:r>
              <a:rPr lang="ru-RU" dirty="0" smtClean="0"/>
              <a:t>4. Привычными для крестьян стали пирожные, салаты, сосиски, бульоны, вина.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3766"/>
            <a:ext cx="4867275" cy="5715000"/>
          </a:xfrm>
          <a:prstGeom prst="rect">
            <a:avLst/>
          </a:prstGeom>
        </p:spPr>
      </p:pic>
      <p:pic>
        <p:nvPicPr>
          <p:cNvPr id="4" name="Picture 2" descr="J:\материал для урока быт в 18 веке\5m2yha-vq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1417" y="553766"/>
            <a:ext cx="3099060" cy="5847034"/>
          </a:xfrm>
          <a:prstGeom prst="rect">
            <a:avLst/>
          </a:prstGeom>
          <a:noFill/>
        </p:spPr>
      </p:pic>
      <p:pic>
        <p:nvPicPr>
          <p:cNvPr id="1026" name="Picture 2" descr="J:\материал для урока быт в 18 веке\1_html_7e662c68.gif"/>
          <p:cNvPicPr>
            <a:picLocks noChangeAspect="1" noChangeArrowheads="1"/>
          </p:cNvPicPr>
          <p:nvPr/>
        </p:nvPicPr>
        <p:blipFill rotWithShape="1">
          <a:blip r:embed="rId4"/>
          <a:srcRect r="65307"/>
          <a:stretch/>
        </p:blipFill>
        <p:spPr bwMode="auto">
          <a:xfrm>
            <a:off x="6414482" y="553766"/>
            <a:ext cx="2356227" cy="5862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в.Вас.- история\153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0475" y="107092"/>
            <a:ext cx="9301107" cy="651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предметы не относятся </a:t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en-US" dirty="0" smtClean="0"/>
              <a:t>XVIII</a:t>
            </a:r>
            <a:r>
              <a:rPr lang="ru-RU" dirty="0" smtClean="0"/>
              <a:t> веку?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Лапти      Замок      Карандаш      Треуголка     </a:t>
            </a:r>
          </a:p>
          <a:p>
            <a:pPr marL="0" indent="0" algn="ctr">
              <a:buNone/>
            </a:pPr>
            <a:r>
              <a:rPr lang="ru-RU" sz="3600" dirty="0" smtClean="0"/>
              <a:t>  Душегрея    Лучина   Босоножки      Ухват  </a:t>
            </a:r>
          </a:p>
          <a:p>
            <a:pPr marL="0" indent="0" algn="ctr">
              <a:buNone/>
            </a:pPr>
            <a:r>
              <a:rPr lang="ru-RU" sz="3600" dirty="0" smtClean="0"/>
              <a:t>    Лампочка      Самовар    Чугунок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4516" y="4031422"/>
            <a:ext cx="4172755" cy="2826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6371" y="4031423"/>
            <a:ext cx="3335629" cy="2826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31423"/>
            <a:ext cx="3793633" cy="28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2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237" y="1508850"/>
            <a:ext cx="11277600" cy="12223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Сословный быт российского общества в </a:t>
            </a:r>
            <a:r>
              <a:rPr lang="en-US" dirty="0" smtClean="0"/>
              <a:t>XVIII</a:t>
            </a:r>
            <a:r>
              <a:rPr lang="ru-RU" dirty="0" smtClean="0"/>
              <a:t> веке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28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248" y="115910"/>
            <a:ext cx="10341735" cy="6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4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412" y="0"/>
            <a:ext cx="1063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0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3589" y="0"/>
            <a:ext cx="918482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427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6372" y="154546"/>
            <a:ext cx="9942490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7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атериал для урока быт в 18 веке\0007-012-Russkaja-iz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4125" y="179882"/>
            <a:ext cx="9548734" cy="6445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62441"/>
              </p:ext>
            </p:extLst>
          </p:nvPr>
        </p:nvGraphicFramePr>
        <p:xfrm>
          <a:off x="284812" y="1229194"/>
          <a:ext cx="11602389" cy="4137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463"/>
                <a:gridCol w="3867463"/>
                <a:gridCol w="3867463"/>
              </a:tblGrid>
              <a:tr h="489721">
                <a:tc>
                  <a:txBody>
                    <a:bodyPr/>
                    <a:lstStyle/>
                    <a:p>
                      <a:r>
                        <a:rPr lang="ru-RU" dirty="0" smtClean="0"/>
                        <a:t>Линии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Дворянское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Крестьянское</a:t>
                      </a:r>
                      <a:endParaRPr lang="ru-RU" dirty="0"/>
                    </a:p>
                  </a:txBody>
                  <a:tcPr/>
                </a:tc>
              </a:tr>
              <a:tr h="113352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 для постройки и </a:t>
                      </a:r>
                    </a:p>
                    <a:p>
                      <a:r>
                        <a:rPr lang="ru-RU" dirty="0" smtClean="0"/>
                        <a:t>виды</a:t>
                      </a:r>
                      <a:r>
                        <a:rPr lang="ru-RU" baseline="0" dirty="0" smtClean="0"/>
                        <a:t> жилищ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039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мебели, украшений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1620">
                <a:tc>
                  <a:txBody>
                    <a:bodyPr/>
                    <a:lstStyle/>
                    <a:p>
                      <a:r>
                        <a:rPr lang="ru-RU" dirty="0" smtClean="0"/>
                        <a:t>Освещение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2030">
                <a:tc>
                  <a:txBody>
                    <a:bodyPr/>
                    <a:lstStyle/>
                    <a:p>
                      <a:r>
                        <a:rPr lang="ru-RU" dirty="0" smtClean="0"/>
                        <a:t>Отопление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37286" y="2863123"/>
            <a:ext cx="350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Кресла, стулья, кровать, шкафы, зеркала, ковры, картины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01712" y="3811967"/>
            <a:ext cx="3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Свечи, лампады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122295" y="4571998"/>
            <a:ext cx="386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Камин, печь с дымоходами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049716" y="1738859"/>
            <a:ext cx="379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Деревянная изба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034728" y="2878112"/>
            <a:ext cx="38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Стол, лавки, сундук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019738" y="3792510"/>
            <a:ext cx="3882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Лучина, масляный фитиль, сальная свеча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989757" y="4542020"/>
            <a:ext cx="3372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Русская печь без дымоходов, топится по-черному</a:t>
            </a:r>
          </a:p>
          <a:p>
            <a:endParaRPr lang="ru-RU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21467" y="233464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Жилище в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XVIII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веке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2257" y="1753852"/>
            <a:ext cx="3535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Камень, кирпич, дерево.</a:t>
            </a:r>
          </a:p>
          <a:p>
            <a:r>
              <a:rPr lang="ru-RU" sz="1600" dirty="0" smtClean="0"/>
              <a:t>Дворец, особняк, большие этажные дома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66" y="0"/>
            <a:ext cx="895738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40" t="-113" r="-3432" b="203"/>
          <a:stretch/>
        </p:blipFill>
        <p:spPr>
          <a:xfrm>
            <a:off x="9131121" y="1"/>
            <a:ext cx="3060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623</TotalTime>
  <Words>171</Words>
  <Application>Microsoft Office PowerPoint</Application>
  <PresentationFormat>Произвольный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Сословный быт российского общества в XVIII веке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Найдите ошибки в тексте:</vt:lpstr>
      <vt:lpstr>Слайд 14</vt:lpstr>
      <vt:lpstr>Слайд 15</vt:lpstr>
      <vt:lpstr>Какие предметы не относятся  к XVIII веку?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Шкондина</cp:lastModifiedBy>
  <cp:revision>38</cp:revision>
  <dcterms:created xsi:type="dcterms:W3CDTF">2016-01-18T15:27:38Z</dcterms:created>
  <dcterms:modified xsi:type="dcterms:W3CDTF">2002-01-01T00:16:18Z</dcterms:modified>
</cp:coreProperties>
</file>