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65" r:id="rId6"/>
    <p:sldId id="271" r:id="rId7"/>
    <p:sldId id="270" r:id="rId8"/>
    <p:sldId id="272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7ECF-76A1-405E-B1C3-D2E8F546B48E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1C4-C7F7-40A4-9162-4442987C6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0725-3D51-4040-AD8F-E596ECAD2FC7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16F1-D8EA-48F7-B5FD-F4F1BE40E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68D8-B9F2-45F9-A143-183BC5163DE6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D21C-9B8F-4EA7-9ACF-CFCE4A643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01A4-2C9D-4041-8596-69E7AB6930F5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F923-4D14-44DB-84F2-911DD6422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A9E4-4E1C-422F-95C6-669A321C0AF9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9486-2EC2-4218-919D-403F7F1D5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08FC-887F-4C76-80C3-12736C8BF61A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15BF-BB3E-43E3-9DE9-FE3DE2D6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A1C-D837-45E2-8442-C4D91CF64779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5ED4-02A8-4F3E-A0B5-7793E79A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1A03-BC7F-4A66-91CD-545E35CA292E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CD32-55D8-4412-9AB8-78F49FA74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C3B7-4167-46CA-9190-06FF796BF54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6EB6-1CC7-4235-9B87-8E32E03F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F347-6B27-45BF-8A14-4CD7745D06C0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728C-0DC4-4886-8D83-7CFE19C8B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ACE0-DFCE-4F33-A529-9514074EBE63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F941-23E7-4497-9741-332F14AA6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3000"/>
                <a:lumOff val="77000"/>
                <a:alpha val="9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8814D-8351-46B7-AF4D-42D51975F336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515286-F218-4734-9CD2-117801EEE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1%D0%B0%D0%BD%D0%B0%D1%82%D0%BE%D1%80%D0%B8%D0%B9_%D0%A3%D1%82%D1%91%D1%81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0%D1%80%D1%82%D0%B5%D0%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934872" cy="3098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Туризм в Крыму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/>
              <a:t/>
            </a:r>
            <a:br>
              <a:rPr lang="ru-RU" sz="7200" b="1" dirty="0"/>
            </a:b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323850" y="34925"/>
            <a:ext cx="8229600" cy="19018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smtClean="0"/>
              <a:t>В Крыму можно найти множество домов отдыха, санаториев, пансионатов,  лагерей, различных гостиниц от самых простых до пятизвездочных.</a:t>
            </a:r>
          </a:p>
        </p:txBody>
      </p:sp>
      <p:pic>
        <p:nvPicPr>
          <p:cNvPr id="23554" name="Picture 2" descr="http://snp.crimea.ua/sites/default/files/images/object/utes_korp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655763"/>
            <a:ext cx="6146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6542088" y="6002338"/>
            <a:ext cx="2601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  <a:hlinkClick r:id="rId3" tooltip="Санаторий Утёс (страница отсутствует)"/>
              </a:rPr>
              <a:t>Санаторий Утёс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424862" cy="8937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hlinkClick r:id="rId2" tooltip="Артек"/>
              </a:rPr>
              <a:t>Детский международный лагерь «Артек</a:t>
            </a:r>
            <a:r>
              <a:rPr lang="ru-RU" sz="4400" u="sng" dirty="0" smtClean="0">
                <a:solidFill>
                  <a:srgbClr val="0070C0"/>
                </a:solidFill>
              </a:rPr>
              <a:t>»</a:t>
            </a:r>
            <a:endParaRPr lang="ru-RU" sz="4400" u="sng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golubkatour.com.ua/images/tours_excur.1365766440.4.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7848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19050"/>
            <a:ext cx="8229600" cy="2016125"/>
          </a:xfrm>
        </p:spPr>
        <p:txBody>
          <a:bodyPr/>
          <a:lstStyle/>
          <a:p>
            <a:r>
              <a:rPr lang="ru-RU" sz="3200" smtClean="0"/>
              <a:t>Самые популярные места отдыха — Ялта и Алушта вместе со всем южным берегом Крыма, Феодосия, Судак, Евпатория. </a:t>
            </a:r>
          </a:p>
        </p:txBody>
      </p:sp>
      <p:pic>
        <p:nvPicPr>
          <p:cNvPr id="25602" name="Picture 2" descr="http://skazka-hotel.com/image/y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3911600"/>
            <a:ext cx="42449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korona-hotel.ru/images/evpato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1846263"/>
            <a:ext cx="42084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331913" y="33258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Ялта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750050" y="4875213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Евпатория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smtClean="0"/>
              <a:t> </a:t>
            </a:r>
            <a:r>
              <a:rPr lang="ru-RU" sz="3100" smtClean="0"/>
              <a:t>Севастополь - это одно из самых интересных экскурсионных мест, так как этот город неоднократно участвовал в различных войнах.</a:t>
            </a:r>
          </a:p>
        </p:txBody>
      </p:sp>
      <p:pic>
        <p:nvPicPr>
          <p:cNvPr id="26626" name="Picture 2" descr="http://inkerman.org/maxidata/upload/000/000/f3aaecd4235b14bab332c1c6309fd6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33600"/>
            <a:ext cx="70723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570037"/>
          </a:xfrm>
        </p:spPr>
        <p:txBody>
          <a:bodyPr/>
          <a:lstStyle/>
          <a:p>
            <a:r>
              <a:rPr lang="ru-RU" sz="2800" smtClean="0"/>
              <a:t>На полуострове можно посетить пещеры и величественные пещерные городища (Мангуп-Кале, Эски-Кармен и т. п.)</a:t>
            </a:r>
          </a:p>
        </p:txBody>
      </p:sp>
      <p:pic>
        <p:nvPicPr>
          <p:cNvPr id="27650" name="Picture 2" descr="http://g2.delfi.ua/images/pix/file1987001_1314875227-peshera-mramorna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08175"/>
            <a:ext cx="60896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702425" y="2997200"/>
            <a:ext cx="2190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Мраморная пещера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054225" y="115888"/>
            <a:ext cx="5195888" cy="847725"/>
          </a:xfrm>
        </p:spPr>
        <p:txBody>
          <a:bodyPr/>
          <a:lstStyle/>
          <a:p>
            <a:r>
              <a:rPr lang="ru-RU" sz="3200" smtClean="0"/>
              <a:t>Ай-Петри</a:t>
            </a:r>
          </a:p>
        </p:txBody>
      </p:sp>
      <p:pic>
        <p:nvPicPr>
          <p:cNvPr id="28674" name="Picture 2" descr="http://gaspra.biz/maxidata/upload/000/000/4c71c8ce45a5e79e0c089ffe74164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361238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«Ласточкино гнездо»</a:t>
            </a:r>
          </a:p>
        </p:txBody>
      </p:sp>
      <p:pic>
        <p:nvPicPr>
          <p:cNvPr id="29698" name="Picture 2" descr="http://www.qrim.ru/files/images/lastochkino_gnezdo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384300"/>
            <a:ext cx="7848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435975" cy="5576888"/>
          </a:xfrm>
        </p:spPr>
        <p:txBody>
          <a:bodyPr/>
          <a:lstStyle/>
          <a:p>
            <a:pPr algn="ctr"/>
            <a:r>
              <a:rPr lang="ru-RU" sz="9600" smtClean="0"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3527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smtClean="0"/>
              <a:t>Ежегодно в Крым приезжают миллионы туристов из разных стран мира. У каждого имеется свое представление о том, как именно следует отдыхать. Поэтому в зависимости от предпочтений путешественников в Крыму в большом ассортименте представлены все виды отдыха: как пассивные, так и активные.</a:t>
            </a:r>
          </a:p>
        </p:txBody>
      </p:sp>
      <p:pic>
        <p:nvPicPr>
          <p:cNvPr id="15362" name="Picture 2" descr="http://byaki.net/uploads/posts/2011-06/1307625085_istori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429000"/>
            <a:ext cx="571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900" y="115888"/>
            <a:ext cx="4043363" cy="6481762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Например, здесь можно полежать на пляже, покупаться в теплом море, прогуляться по живописным паркам, осмотреть крымские дворцы и музеи, сходить в поход, поучаствовать в велотуре, прокатиться на яхте или посетить разнообразные фестивали. Однако на этом перечень возможностей, которые имеются в Крыму, не заканчивается</a:t>
            </a:r>
            <a:r>
              <a:rPr lang="ru-RU" dirty="0"/>
              <a:t>.</a:t>
            </a:r>
          </a:p>
        </p:txBody>
      </p:sp>
      <p:pic>
        <p:nvPicPr>
          <p:cNvPr id="16386" name="Picture 2" descr="10 причин посетить Кры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644900"/>
            <a:ext cx="42306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zastavki.com/pictures/1024x768/2009/People_Friends__entertainment__recreation_Fun_on_the_beach_01302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188913"/>
            <a:ext cx="421798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86800" cy="2233612"/>
          </a:xfrm>
        </p:spPr>
        <p:txBody>
          <a:bodyPr/>
          <a:lstStyle/>
          <a:p>
            <a:r>
              <a:rPr lang="ru-RU" sz="2800" smtClean="0"/>
              <a:t>Независимо от сезона здесь всегда есть чем заняться: в теплое время года можно пройтись по одному из</a:t>
            </a:r>
            <a:r>
              <a:rPr lang="ru-RU" sz="2800" b="1" smtClean="0"/>
              <a:t> </a:t>
            </a:r>
            <a:r>
              <a:rPr lang="ru-RU" sz="2800" smtClean="0"/>
              <a:t>туристических маршрутов, съездить на экскурсию или просто отдохнуть на природе, а зимой – покататься на лыжах или сноуборде.</a:t>
            </a:r>
          </a:p>
        </p:txBody>
      </p:sp>
      <p:pic>
        <p:nvPicPr>
          <p:cNvPr id="17410" name="Picture 2" descr="http://www.segodnya.ua/img/users/437/0/6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52688"/>
            <a:ext cx="6421438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ru-RU" sz="2800" smtClean="0"/>
              <a:t>Природа Крыма поистине великолепна и уникальна. Она круглый год привлекает на полуостров огромное количество туристов. </a:t>
            </a:r>
          </a:p>
        </p:txBody>
      </p:sp>
      <p:pic>
        <p:nvPicPr>
          <p:cNvPr id="18434" name="Picture 2" descr="http://bm.img.com.ua/img/prikol/images/large/3/4/69743_6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050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о развитии региона: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636838"/>
            <a:ext cx="8289925" cy="463708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/>
              <a:t>2007г.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С </a:t>
            </a:r>
            <a:r>
              <a:rPr lang="ru-RU" sz="2800" dirty="0"/>
              <a:t>января по декабрь 2007 года в Автономной Республике Крым отдохнуло 5,718 млн человек, что на 11,7 % выше уровня 2006 </a:t>
            </a:r>
            <a:r>
              <a:rPr lang="ru-RU" sz="2800" dirty="0" smtClean="0"/>
              <a:t>года. </a:t>
            </a:r>
            <a:r>
              <a:rPr lang="ru-RU" sz="2800" dirty="0"/>
              <a:t>По состоянию на 7 декабря 2007 года работали 135 здравниц (в 2006 г. — 125), коэффициент заполняемости работающих здравниц составлял 45,6 % (в 2006 г. — 46,9 </a:t>
            </a:r>
            <a:r>
              <a:rPr lang="ru-RU" sz="2800" dirty="0" smtClean="0"/>
              <a:t>%).</a:t>
            </a:r>
            <a:endParaRPr lang="ru-RU" sz="2800" dirty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2" name="Picture 2" descr="http://i.allday.ru/fd/6d/a0/1332700307_people_at_the_beach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3460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xn--80alndgcuev0g.xn--p1ai/uploads/posts/2012-02/1330325507_460h300-yal-zoo-v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3375"/>
            <a:ext cx="344963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0241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smtClean="0"/>
              <a:t>2008г.</a:t>
            </a:r>
          </a:p>
          <a:p>
            <a:pPr marL="0" indent="0" algn="ctr">
              <a:buFont typeface="Arial" charset="0"/>
              <a:buNone/>
            </a:pPr>
            <a:r>
              <a:rPr lang="ru-RU" smtClean="0"/>
              <a:t>По состоянию на 3 ноября 2008 года в Крыму отдохнуло 5465,1 тысяч человек, что на 1,9 % ниже уровня прошлого года. </a:t>
            </a:r>
          </a:p>
        </p:txBody>
      </p:sp>
      <p:pic>
        <p:nvPicPr>
          <p:cNvPr id="21506" name="Picture 2" descr="http://megayalta.com.ua/images/stories/statyi/zoopark-skazka-yal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68625"/>
            <a:ext cx="55149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5888"/>
            <a:ext cx="8496300" cy="4249737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2011-2013гг.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 </a:t>
            </a:r>
            <a:r>
              <a:rPr lang="ru-RU" dirty="0"/>
              <a:t>время новогодних праздников 2012 года с 1 по 6 января в Крыму отдохнули почти 18 тысяч </a:t>
            </a:r>
            <a:r>
              <a:rPr lang="ru-RU" dirty="0" smtClean="0"/>
              <a:t>туристов</a:t>
            </a:r>
            <a:r>
              <a:rPr lang="ru-RU" dirty="0"/>
              <a:t>.</a:t>
            </a:r>
            <a:r>
              <a:rPr lang="ru-RU" dirty="0" smtClean="0"/>
              <a:t> В </a:t>
            </a:r>
            <a:r>
              <a:rPr lang="ru-RU" dirty="0"/>
              <a:t>2011 году за тот же период эта цифра составила 11017 человек. По информации Министерства курортов и туризма Крыма, наибольшее количество отдыхающих зафиксировано в Ялте (4982 туристов), Алуште (1023), </a:t>
            </a:r>
            <a:r>
              <a:rPr lang="ru-RU" dirty="0" smtClean="0"/>
              <a:t>Саках</a:t>
            </a:r>
            <a:r>
              <a:rPr lang="ru-RU" dirty="0"/>
              <a:t> </a:t>
            </a:r>
            <a:r>
              <a:rPr lang="ru-RU" dirty="0" smtClean="0"/>
              <a:t>(1492</a:t>
            </a:r>
            <a:r>
              <a:rPr lang="ru-RU" dirty="0"/>
              <a:t>) </a:t>
            </a:r>
            <a:r>
              <a:rPr lang="ru-RU" dirty="0" smtClean="0"/>
              <a:t>и</a:t>
            </a:r>
            <a:r>
              <a:rPr lang="ru-RU" dirty="0"/>
              <a:t> Евпатории (1323). </a:t>
            </a:r>
          </a:p>
        </p:txBody>
      </p:sp>
      <p:pic>
        <p:nvPicPr>
          <p:cNvPr id="22530" name="Picture 2" descr="https://encrypted-tbn2.gstatic.com/images?q=tbn:ANd9GcSfBUx1hTFyNw0zt8F3gxWFVeGOQzOwcO2pgB7OpiRk7BUMTNVS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149725"/>
            <a:ext cx="366712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230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Туризм в Крыму  </vt:lpstr>
      <vt:lpstr>Слайд 2</vt:lpstr>
      <vt:lpstr>Слайд 3</vt:lpstr>
      <vt:lpstr>Независимо от сезона здесь всегда есть чем заняться: в теплое время года можно пройтись по одному из туристических маршрутов, съездить на экскурсию или просто отдохнуть на природе, а зимой – покататься на лыжах или сноуборде.</vt:lpstr>
      <vt:lpstr>Природа Крыма поистине великолепна и уникальна. Она круглый год привлекает на полуостров огромное количество туристов. </vt:lpstr>
      <vt:lpstr>Данные о развитии региона:</vt:lpstr>
      <vt:lpstr>Слайд 7</vt:lpstr>
      <vt:lpstr>Слайд 8</vt:lpstr>
      <vt:lpstr>Слайд 9</vt:lpstr>
      <vt:lpstr>Слайд 10</vt:lpstr>
      <vt:lpstr>Слайд 11</vt:lpstr>
      <vt:lpstr>Самые популярные места отдыха — Ялта и Алушта вместе со всем южным берегом Крыма, Феодосия, Судак, Евпатория. </vt:lpstr>
      <vt:lpstr> Севастополь - это одно из самых интересных экскурсионных мест, так как этот город неоднократно участвовал в различных войнах.</vt:lpstr>
      <vt:lpstr>На полуострове можно посетить пещеры и величественные пещерные городища (Мангуп-Кале, Эски-Кармен и т. п.)</vt:lpstr>
      <vt:lpstr>Ай-Петри</vt:lpstr>
      <vt:lpstr>«Ласточкино гнездо»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в Крыму </dc:title>
  <dc:creator>PC-1</dc:creator>
  <cp:lastModifiedBy>Татьяна</cp:lastModifiedBy>
  <cp:revision>13</cp:revision>
  <dcterms:created xsi:type="dcterms:W3CDTF">2014-02-03T11:22:00Z</dcterms:created>
  <dcterms:modified xsi:type="dcterms:W3CDTF">2016-03-17T18:31:24Z</dcterms:modified>
</cp:coreProperties>
</file>