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C3AE2-B6A1-42BE-9E11-3EB1A184D0DD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24F6A-8A29-42EA-A19D-6ED020783D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84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24F6A-8A29-42EA-A19D-6ED020783DE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0E23C-848C-4E66-A03B-50A139F3370A}" type="datetimeFigureOut">
              <a:rPr lang="ru-RU" smtClean="0"/>
              <a:pPr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281C4-1617-4CC7-95FE-38A2D97092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plaksina2008.narod.ru/posud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entrgk.ru/d/80592/d/003047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b2b-europe.biz/sites/default/files/languages/gamma%20pigmenten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obogatitelnoe-oborudovanie.ru/obogatitelnoe-oborudovanie_4/raschet_shemy_flotacii_metalicheskih_rud_3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rag-stone.ru/box/bigimg/80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mining-technology.com/uploads/feature/feature104467/1-image-1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vitaminy.ua/images/minerals/cr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dabi.ru/attachments/7044/6952/images/large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2-999-999.ru/files/image/news/img091028171003.jpe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47664" y="908720"/>
            <a:ext cx="6143668" cy="41434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Хром</a:t>
            </a:r>
            <a:endParaRPr lang="ru-RU" sz="96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411760" y="5661248"/>
            <a:ext cx="6057920" cy="622920"/>
          </a:xfrm>
        </p:spPr>
        <p:txBody>
          <a:bodyPr/>
          <a:lstStyle/>
          <a:p>
            <a:r>
              <a:rPr lang="ru-RU" b="1" dirty="0" smtClean="0"/>
              <a:t>Учитель химии Алексеева И.В.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28728" y="285728"/>
            <a:ext cx="607223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Соединения хрома(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VI)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464579" y="1393017"/>
            <a:ext cx="857256" cy="64294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715008" y="1285860"/>
            <a:ext cx="857256" cy="8572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214282" y="2143116"/>
            <a:ext cx="4357718" cy="435771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Реагирует с водой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O=H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800" b="1" i="1" baseline="-25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2.Реагирует с щелочами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+2KOH=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6314" y="2214554"/>
            <a:ext cx="4071966" cy="41434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Кислоты -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–неустойчивы и существуют только в растворе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где между ними устанавливается равновесие</a:t>
            </a:r>
          </a:p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143372" y="214290"/>
            <a:ext cx="4786346" cy="171451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Сульфат хрома и хромокалиевые квасцы используют для изготовления прочной хромовой кожи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44" y="2643182"/>
            <a:ext cx="4071966" cy="135732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Соединения хрома применяют  в качестве минеральных красок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9190" y="4286256"/>
            <a:ext cx="4000528" cy="235745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Хромовую смесь используют  для мытья химической  посуды в лабораториях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plaksina2008.narod.ru/posud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571744"/>
            <a:ext cx="2114550" cy="1428750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8" name="Picture 4" descr="http://www.b2b-europe.biz/sites/default/files/languages/gamma%20pigmente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286256"/>
            <a:ext cx="3238500" cy="2286001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Скругленный прямоугольник 7"/>
          <p:cNvSpPr/>
          <p:nvPr/>
        </p:nvSpPr>
        <p:spPr>
          <a:xfrm>
            <a:off x="214282" y="500042"/>
            <a:ext cx="3714776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Применение соединений хрома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centrgk.ru/d/80592/d/00304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2143116"/>
            <a:ext cx="1544277" cy="1693558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9124" y="2500306"/>
            <a:ext cx="14847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endParaRPr lang="ru-RU" sz="96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5143504" y="4071942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6000760" y="3071810"/>
            <a:ext cx="6926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3714744" y="3000372"/>
            <a:ext cx="76409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>
            <a:off x="5214942" y="1857364"/>
            <a:ext cx="484632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44" y="1571612"/>
            <a:ext cx="3428992" cy="35719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 под </a:t>
            </a:r>
          </a:p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24 в периодической таблице Д.И.Менделеева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0430" y="285728"/>
            <a:ext cx="5000660" cy="13430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 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группы побочной подгруппы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86578" y="2214554"/>
            <a:ext cx="2143140" cy="228601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Элемент 4-ого периода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488" y="5143512"/>
            <a:ext cx="5786478" cy="128588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Массовая доля хрома в земной коре – 0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02%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00166" y="3143248"/>
            <a:ext cx="607223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Нахождение в природе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obogatitelnoe-oborudovanie.ru/obogatitelnoe-oborudovanie_4/raschet_shemy_flotacii_metalicheskih_rud_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14290"/>
            <a:ext cx="2577132" cy="2500330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429124" y="285728"/>
            <a:ext cx="24789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Хромистый </a:t>
            </a:r>
            <a:endParaRPr lang="en-US" sz="3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железняк</a:t>
            </a:r>
          </a:p>
          <a:p>
            <a:r>
              <a:rPr lang="en-US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Cr</a:t>
            </a:r>
            <a:r>
              <a:rPr lang="en-US" sz="3200" b="1" i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i="1" baseline="-250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www.mining-technology.com/uploads/feature/feature104467/1-image-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929198"/>
            <a:ext cx="2379779" cy="1643074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928926" y="5214950"/>
            <a:ext cx="1747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Хромит</a:t>
            </a:r>
            <a:endParaRPr lang="en-US" sz="3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FeCr</a:t>
            </a:r>
            <a:r>
              <a:rPr lang="en-US" sz="3200" b="1" i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i="1" baseline="-25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www.drag-stone.ru/box/bigimg/8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1" y="4929198"/>
            <a:ext cx="2280301" cy="1714512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7143768" y="5286388"/>
            <a:ext cx="18185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Крокоит</a:t>
            </a:r>
            <a:endParaRPr lang="ru-RU" sz="32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PbCrO</a:t>
            </a:r>
            <a:r>
              <a:rPr lang="en-US" sz="3200" b="1" i="1" baseline="-25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i="1" baseline="-25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верх 11"/>
          <p:cNvSpPr/>
          <p:nvPr/>
        </p:nvSpPr>
        <p:spPr>
          <a:xfrm rot="20459631">
            <a:off x="3972367" y="2129173"/>
            <a:ext cx="484632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2327317">
            <a:off x="2574210" y="4137947"/>
            <a:ext cx="484632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 rot="8348505">
            <a:off x="5055744" y="4134723"/>
            <a:ext cx="484632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9" grpId="0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71802" y="2928934"/>
            <a:ext cx="285752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Физические</a:t>
            </a:r>
          </a:p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свойства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верх 2"/>
          <p:cNvSpPr/>
          <p:nvPr/>
        </p:nvSpPr>
        <p:spPr>
          <a:xfrm>
            <a:off x="4286248" y="185736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12" y="285728"/>
            <a:ext cx="3786214" cy="148590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Металл серебристо-белого цвета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000760" y="3071810"/>
            <a:ext cx="78581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2643182"/>
            <a:ext cx="2000264" cy="157163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Самый твердый металл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86248" y="39290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8860" y="5072074"/>
            <a:ext cx="4643470" cy="135732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Хрупкий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плотностью</a:t>
            </a:r>
          </a:p>
          <a:p>
            <a:pPr algn="ctr"/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г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3200" b="1" i="1" baseline="30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i="1" baseline="30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2285984" y="3143248"/>
            <a:ext cx="7143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858016" y="2643182"/>
            <a:ext cx="2071702" cy="164307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Тем.плавл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1890</a:t>
            </a:r>
            <a:r>
              <a:rPr lang="ru-RU" sz="2800" b="1" i="1" baseline="30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vitaminy.ua/images/minerals/c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1687702" cy="1928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85786" y="214290"/>
            <a:ext cx="7429552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Химические свойства хрома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1214422"/>
            <a:ext cx="8286808" cy="550072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1.Реагирует с неметаллами(при нагревании)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А)4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+ 3O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=2Cr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2Cr + N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=2CrN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+3S = 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.Реагирует с парами воды(в раскаленном состоянии)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+ 3H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O=Cr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.Реагирует с кислотами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+ 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CrSO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.Реагирует с солями менее активных металлов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 + CuSO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CrSO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Cu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000496" y="2643182"/>
            <a:ext cx="4143404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Применение хрома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V="1">
            <a:off x="3036083" y="1393017"/>
            <a:ext cx="1428760" cy="107157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85720" y="428604"/>
            <a:ext cx="285752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производстве стали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3964777" y="3607595"/>
            <a:ext cx="1071570" cy="10001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071934" y="214290"/>
            <a:ext cx="4786346" cy="192885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нагревательных элементах электрических печей(сплав железа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никеля и хрома)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4536281" y="2250273"/>
            <a:ext cx="357190" cy="2857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214282" y="4857760"/>
            <a:ext cx="4857784" cy="164307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Хромирование(создание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защитных и декоративных покрытий)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dabi.ru/attachments/7044/6952/images/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43050"/>
            <a:ext cx="3217092" cy="2543156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28" name="Picture 4" descr="http://www.2-999-999.ru/files/image/news/img091028171003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8720" y="4357694"/>
            <a:ext cx="2958288" cy="2214554"/>
          </a:xfrm>
          <a:prstGeom prst="round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14546" y="0"/>
            <a:ext cx="500066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Соединения хрома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2428860" y="1000108"/>
            <a:ext cx="785818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14282" y="1643050"/>
            <a:ext cx="285752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Соединения хрома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(II)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1643050"/>
            <a:ext cx="285752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Соединения хрома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(III)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72198" y="1643050"/>
            <a:ext cx="285752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Соединения хрома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(VI)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572264" y="1071546"/>
            <a:ext cx="571504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429918" y="1356504"/>
            <a:ext cx="71438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285720" y="2714620"/>
            <a:ext cx="2643206" cy="385765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основный оксид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Cr(OH)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15074" y="2786058"/>
            <a:ext cx="2643206" cy="378621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кислотный оксид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хромовая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дихромовая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кислоты</a:t>
            </a:r>
          </a:p>
          <a:p>
            <a:pPr algn="ctr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14678" y="2714620"/>
            <a:ext cx="2643206" cy="385765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амфотерный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оксид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Cr(OH)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амфотерное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соединение</a:t>
            </a:r>
          </a:p>
          <a:p>
            <a:pPr algn="ctr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14480" y="285728"/>
            <a:ext cx="6000792" cy="107157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Соединения хрома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(II)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072198" y="1428736"/>
            <a:ext cx="785818" cy="71438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571736" y="1500174"/>
            <a:ext cx="1000132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28596" y="2214554"/>
            <a:ext cx="3929090" cy="42862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1.Реагирует с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кислотами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CrO+2HCL=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CrCL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Окисляется кислородом воздуха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2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=2Cr</a:t>
            </a:r>
            <a:r>
              <a:rPr lang="en-US" sz="32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2214554"/>
            <a:ext cx="3857652" cy="42862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нагревании разлагается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Cr(OH)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514350" indent="-514350"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Реагирует с кислотами</a:t>
            </a:r>
            <a:endParaRPr lang="en-US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Cr(OH)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514350" indent="-514350"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CrSO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+2H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marL="514350" indent="-514350" algn="ctr"/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1538" y="0"/>
            <a:ext cx="6715172" cy="85723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Соединения хрома(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III)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143636" y="857232"/>
            <a:ext cx="357190" cy="21431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 flipV="1">
            <a:off x="2357422" y="857232"/>
            <a:ext cx="428628" cy="28575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42844" y="1142984"/>
            <a:ext cx="4429156" cy="550072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обычных условиях не реагирует с растворами кислот и щелочей .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–реагирует </a:t>
            </a: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лишь при сплавлении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+Ba(OH)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CrO</a:t>
            </a:r>
            <a:r>
              <a:rPr lang="ru-RU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Реагирует с более активными металлами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Al= Al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+ 2Cr</a:t>
            </a:r>
            <a:endParaRPr lang="ru-RU" sz="2800" b="1" i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1142984"/>
            <a:ext cx="4357718" cy="550072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1.Реагирует с кислотами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Cr(OH)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+ 3HCL=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CrCL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+ 3 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Реагирует с щелочами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Cr(OH)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+3NaOH=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(Cr(OH)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.При нагревании разлагается</a:t>
            </a:r>
          </a:p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2Cr(OH)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=Cr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370</Words>
  <Application>Microsoft Office PowerPoint</Application>
  <PresentationFormat>Экран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Школа</cp:lastModifiedBy>
  <cp:revision>62</cp:revision>
  <dcterms:created xsi:type="dcterms:W3CDTF">2013-08-21T08:03:00Z</dcterms:created>
  <dcterms:modified xsi:type="dcterms:W3CDTF">2016-03-15T09:56:22Z</dcterms:modified>
</cp:coreProperties>
</file>