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1" r:id="rId5"/>
    <p:sldId id="265" r:id="rId6"/>
    <p:sldId id="264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5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gif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323528" y="856766"/>
            <a:ext cx="3960440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914400" marR="0" lvl="0" indent="-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О)   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914400" marR="0" lvl="0" indent="-914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З)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6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 </a:t>
            </a:r>
            <a:r>
              <a:rPr kumimoji="0" lang="ru-RU" sz="6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е) </a:t>
            </a:r>
            <a:endParaRPr kumimoji="0" lang="ru-RU" sz="6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 </a:t>
            </a:r>
            <a:r>
              <a:rPr kumimoji="0" lang="ru-RU" sz="6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</a:t>
            </a:r>
            <a:r>
              <a:rPr kumimoji="0" lang="ru-RU" sz="6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 </a:t>
            </a:r>
            <a:r>
              <a:rPr kumimoji="0" lang="ru-RU" sz="6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о) </a:t>
            </a:r>
            <a:endParaRPr kumimoji="0" lang="ru-RU" sz="6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2987824" y="908721"/>
            <a:ext cx="5470376" cy="2691730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3347864" y="404664"/>
            <a:ext cx="5544616" cy="5400600"/>
          </a:xfrm>
        </p:spPr>
        <p:txBody>
          <a:bodyPr>
            <a:normAutofit fontScale="85000" lnSpcReduction="10000"/>
          </a:bodyPr>
          <a:lstStyle/>
          <a:p>
            <a:pPr algn="l"/>
            <a:r>
              <a:rPr lang="ru-RU" sz="4900" u="sng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Критерии оценки</a:t>
            </a:r>
          </a:p>
          <a:p>
            <a:pPr algn="l"/>
            <a:r>
              <a:rPr lang="ru-RU" sz="4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Оценка  «5</a:t>
            </a:r>
            <a:r>
              <a:rPr lang="ru-RU" sz="4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» -без ошибок</a:t>
            </a:r>
          </a:p>
          <a:p>
            <a:pPr algn="l"/>
            <a:endParaRPr lang="ru-RU" sz="46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4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Оценка «4</a:t>
            </a:r>
            <a:r>
              <a:rPr lang="ru-RU" sz="4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» -  допущена одна </a:t>
            </a:r>
            <a:r>
              <a:rPr lang="ru-RU" sz="4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ошибка</a:t>
            </a:r>
            <a:r>
              <a:rPr lang="ru-RU" sz="4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endParaRPr lang="ru-RU" sz="46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4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Оценка «3</a:t>
            </a:r>
            <a:r>
              <a:rPr lang="ru-RU" sz="4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» -  допущены две </a:t>
            </a:r>
            <a:r>
              <a:rPr lang="ru-RU" sz="4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ошибки.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67544" y="347523"/>
            <a:ext cx="7992888" cy="4678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kumimoji="0" lang="ru-RU" sz="5400" b="1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Этапы  экспедиции</a:t>
            </a: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lang="ru-RU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5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Подготовительный</a:t>
            </a:r>
          </a:p>
          <a:p>
            <a:r>
              <a:rPr lang="ru-RU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Получение заданий</a:t>
            </a:r>
          </a:p>
          <a:p>
            <a:r>
              <a:rPr lang="ru-RU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3. Исследование объектов.</a:t>
            </a:r>
          </a:p>
          <a:p>
            <a:r>
              <a:rPr lang="ru-RU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4. Отчет о нашей работе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 descr="http://www.de-kay.ru/photo/2009/belorussia-dead-lak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4527170"/>
            <a:ext cx="3491880" cy="23308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www.privetsochi.ru/uploads/images/00/03/94/2010/10/03/88cf4049e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932040" cy="400506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5364" name="Picture 4" descr="http://www.vsokolov.ru/files/gallery_photos/1368-preview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0"/>
            <a:ext cx="4716016" cy="32849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5366" name="Picture 6" descr="http://static.panoramio.com/photos/large/76175697.jpg"/>
          <p:cNvPicPr>
            <a:picLocks noChangeAspect="1" noChangeArrowheads="1"/>
          </p:cNvPicPr>
          <p:nvPr/>
        </p:nvPicPr>
        <p:blipFill>
          <a:blip r:embed="rId4" cstate="print"/>
          <a:srcRect l="36539" t="48000"/>
          <a:stretch>
            <a:fillRect/>
          </a:stretch>
        </p:blipFill>
        <p:spPr bwMode="auto">
          <a:xfrm>
            <a:off x="0" y="3356992"/>
            <a:ext cx="6189712" cy="35010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5368" name="Picture 8" descr="http://www.yaklasansaat.com/resimler/dunyamiz/goktaslari/crater_map/kara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5" y="3356992"/>
            <a:ext cx="4716016" cy="35010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251520" y="0"/>
            <a:ext cx="86764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Озера различаются по размерам, происхождению котловины, солености воды, наличию стока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6690"/>
          </a:xfrm>
        </p:spPr>
        <p:txBody>
          <a:bodyPr>
            <a:noAutofit/>
          </a:bodyPr>
          <a:lstStyle/>
          <a:p>
            <a:pPr algn="l"/>
            <a:r>
              <a:rPr lang="ru-RU" sz="32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Правила </a:t>
            </a:r>
            <a:r>
              <a:rPr lang="ru-RU" sz="32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работы в </a:t>
            </a:r>
            <a:r>
              <a:rPr lang="ru-RU" sz="32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группе</a:t>
            </a:r>
            <a:br>
              <a:rPr lang="ru-RU" sz="32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Уважать  мнение другого человека</a:t>
            </a:r>
            <a:b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Внимательно слушать и слышать друг друга.</a:t>
            </a:r>
            <a:b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3. Свою часть задачи выполнять  четко, не мешая другим</a:t>
            </a:r>
            <a:b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4. Замечания по выполнению работы делать вежливо, не повышая тона</a:t>
            </a:r>
            <a:b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5. Рационально распределять время при выполнении задания.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ttp://www.xtec.cat/ceip-mallorca/serveis/matiner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260649"/>
            <a:ext cx="3893468" cy="11221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79512" y="77457"/>
            <a:ext cx="8712968" cy="5847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76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-За что бы ты себя похвалил на уроке?</a:t>
            </a:r>
          </a:p>
          <a:p>
            <a:pPr marL="0" marR="0" lvl="0" indent="4476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76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-Что изменил бы в своих действиях на уроке?</a:t>
            </a:r>
          </a:p>
          <a:p>
            <a:pPr marL="0" marR="0" lvl="0" indent="4476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76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-Что бы ты изменил на уроке в последующем?</a:t>
            </a:r>
          </a:p>
          <a:p>
            <a:pPr marL="0" marR="0" lvl="0" indent="4476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76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-Что тебе понравилось на уроке больше    всего?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620688"/>
            <a:ext cx="792088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«Лесенка успеха» </a:t>
            </a:r>
            <a:endParaRPr lang="ru-RU" sz="3600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нижняя ступенька – </a:t>
            </a:r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 меня ничего не получилось;  </a:t>
            </a:r>
            <a:endParaRPr lang="ru-RU" sz="36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средняя </a:t>
            </a:r>
            <a:r>
              <a:rPr lang="ru-RU" sz="36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ступенька– </a:t>
            </a:r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 меня были проблемы;</a:t>
            </a:r>
            <a:r>
              <a:rPr lang="ru-RU" sz="36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3600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верхняя </a:t>
            </a:r>
            <a:r>
              <a:rPr lang="ru-RU" sz="36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ступенька– </a:t>
            </a:r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мне всё удалось.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585858"/>
      </a:dk1>
      <a:lt1>
        <a:sysClr val="window" lastClr="FCFCF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</TotalTime>
  <Words>127</Words>
  <Application>Microsoft Office PowerPoint</Application>
  <PresentationFormat>Экран (4:3)</PresentationFormat>
  <Paragraphs>30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 </vt:lpstr>
      <vt:lpstr>Слайд 2</vt:lpstr>
      <vt:lpstr>Слайд 3</vt:lpstr>
      <vt:lpstr>  Правила работы в группе   1. Уважать  мнение другого человека 2. Внимательно слушать и слышать друг друга. 3. Свою часть задачи выполнять  четко, не мешая другим 4. Замечания по выполнению работы делать вежливо, не повышая тона 5. Рационально распределять время при выполнении задания.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Администратор</cp:lastModifiedBy>
  <cp:revision>20</cp:revision>
  <dcterms:created xsi:type="dcterms:W3CDTF">2015-02-27T14:37:51Z</dcterms:created>
  <dcterms:modified xsi:type="dcterms:W3CDTF">2015-02-27T18:34:55Z</dcterms:modified>
</cp:coreProperties>
</file>