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6" r:id="rId6"/>
    <p:sldId id="260" r:id="rId7"/>
    <p:sldId id="264" r:id="rId8"/>
    <p:sldId id="265" r:id="rId9"/>
    <p:sldId id="263" r:id="rId10"/>
    <p:sldId id="267" r:id="rId11"/>
    <p:sldId id="268" r:id="rId12"/>
    <p:sldId id="269" r:id="rId13"/>
    <p:sldId id="262" r:id="rId14"/>
    <p:sldId id="25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928991" cy="164844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Измерение атмосферного  давления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8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герике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684213" y="765175"/>
            <a:ext cx="28479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ОПЫТЫ ГЕРИКЕ</a:t>
            </a:r>
          </a:p>
        </p:txBody>
      </p:sp>
    </p:spTree>
    <p:extLst>
      <p:ext uri="{BB962C8B-B14F-4D97-AF65-F5344CB8AC3E}">
        <p14:creationId xmlns:p14="http://schemas.microsoft.com/office/powerpoint/2010/main" val="15874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Магдебургские полуша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13"/>
            <a:ext cx="9144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79613" y="692150"/>
            <a:ext cx="4791075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МАГДЕБУРГСКИЕ</a:t>
            </a:r>
          </a:p>
          <a:p>
            <a:pPr algn="ctr"/>
            <a:r>
              <a:rPr lang="ru-RU" sz="4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ПОЛУШАРИЯ</a:t>
            </a:r>
          </a:p>
        </p:txBody>
      </p:sp>
    </p:spTree>
    <p:extLst>
      <p:ext uri="{BB962C8B-B14F-4D97-AF65-F5344CB8AC3E}">
        <p14:creationId xmlns:p14="http://schemas.microsoft.com/office/powerpoint/2010/main" val="66217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6966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Атмосфера</a:t>
            </a:r>
          </a:p>
          <a:p>
            <a:r>
              <a:rPr lang="ru-RU" sz="3600" dirty="0"/>
              <a:t>Барометр</a:t>
            </a:r>
          </a:p>
          <a:p>
            <a:r>
              <a:rPr lang="ru-RU" sz="3600" dirty="0"/>
              <a:t>Барометр-анероид</a:t>
            </a:r>
          </a:p>
          <a:p>
            <a:r>
              <a:rPr lang="ru-RU" sz="3600" dirty="0" err="1"/>
              <a:t>Эванджелиста</a:t>
            </a:r>
            <a:r>
              <a:rPr lang="ru-RU" sz="3600" dirty="0"/>
              <a:t> Торричелли</a:t>
            </a:r>
          </a:p>
          <a:p>
            <a:r>
              <a:rPr lang="ru-RU" sz="3600" dirty="0" err="1"/>
              <a:t>Магдебургские</a:t>
            </a:r>
            <a:r>
              <a:rPr lang="ru-RU" sz="3600" dirty="0"/>
              <a:t> полушария</a:t>
            </a:r>
          </a:p>
        </p:txBody>
      </p:sp>
    </p:spTree>
    <p:extLst>
      <p:ext uri="{BB962C8B-B14F-4D97-AF65-F5344CB8AC3E}">
        <p14:creationId xmlns:p14="http://schemas.microsoft.com/office/powerpoint/2010/main" val="375722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25 </a:t>
            </a:r>
            <a:r>
              <a:rPr lang="ru-RU" sz="4800" dirty="0"/>
              <a:t>и выше баллов- 5</a:t>
            </a:r>
          </a:p>
          <a:p>
            <a:r>
              <a:rPr lang="ru-RU" sz="4800" dirty="0" smtClean="0"/>
              <a:t>15-24</a:t>
            </a:r>
            <a:r>
              <a:rPr lang="ru-RU" sz="4800" dirty="0" smtClean="0"/>
              <a:t> </a:t>
            </a:r>
            <a:r>
              <a:rPr lang="ru-RU" sz="4800" dirty="0"/>
              <a:t>баллов - 4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10</a:t>
            </a:r>
            <a:r>
              <a:rPr lang="ru-RU" sz="4800" dirty="0" smtClean="0"/>
              <a:t>-14</a:t>
            </a:r>
            <a:r>
              <a:rPr lang="ru-RU" sz="4800" dirty="0" smtClean="0"/>
              <a:t> </a:t>
            </a:r>
            <a:r>
              <a:rPr lang="ru-RU" sz="4800" dirty="0"/>
              <a:t>баллов - 3 </a:t>
            </a:r>
          </a:p>
          <a:p>
            <a:r>
              <a:rPr lang="ru-RU" sz="4800" smtClean="0"/>
              <a:t>Ниже 10  </a:t>
            </a:r>
            <a:r>
              <a:rPr lang="ru-RU" sz="4800" dirty="0"/>
              <a:t>баллов -2</a:t>
            </a:r>
          </a:p>
        </p:txBody>
      </p:sp>
    </p:spTree>
    <p:extLst>
      <p:ext uri="{BB962C8B-B14F-4D97-AF65-F5344CB8AC3E}">
        <p14:creationId xmlns:p14="http://schemas.microsoft.com/office/powerpoint/2010/main" val="35422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352928" cy="5184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ОПОРНЫЙ КОНСПЕКТ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</a:t>
            </a:r>
            <a:r>
              <a:rPr lang="ru-RU" sz="28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воздуха - 1,29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барометр (ртутный, анероид)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1643 год –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Эванджелиста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Торричелли определил атмосферное давление.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760 мм рт. ст. = 101 325 Па – нормальное атмосферное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</a:p>
          <a:p>
            <a:r>
              <a:rPr lang="ru-RU" sz="2800" i="1" dirty="0"/>
              <a:t>1 мм рт. ст. = 133,3 Па</a:t>
            </a:r>
            <a:endParaRPr lang="ru-RU" sz="2800" dirty="0"/>
          </a:p>
          <a:p>
            <a:r>
              <a:rPr lang="ru-RU" sz="2800" i="1" dirty="0"/>
              <a:t>↑</a:t>
            </a:r>
            <a:r>
              <a:rPr lang="en-US" sz="2800" i="1" dirty="0"/>
              <a:t>h</a:t>
            </a:r>
            <a:r>
              <a:rPr lang="ru-RU" sz="2800" i="1" dirty="0"/>
              <a:t>=12 м - ↓р=1 мм </a:t>
            </a:r>
            <a:r>
              <a:rPr lang="ru-RU" sz="2800" i="1" dirty="0" err="1"/>
              <a:t>рт.ст</a:t>
            </a:r>
            <a:r>
              <a:rPr lang="ru-RU" sz="2800" i="1" dirty="0"/>
              <a:t>.</a:t>
            </a:r>
            <a:endParaRPr lang="ru-RU" sz="2800" dirty="0"/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7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731520"/>
            <a:ext cx="5780112" cy="3417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451" y="40466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«Искать истину и легко, и </a:t>
            </a:r>
            <a:r>
              <a:rPr lang="ru-RU" sz="3600" b="1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</a:t>
            </a:r>
            <a:r>
              <a:rPr lang="ru-RU" sz="3600" b="1" i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b="1" i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ибо очевидно, что никто не может ни целиком её постигнуть, ни полностью её заметить, но каждый добавляет понемногу к нашему познанию природы, и из совокупности всех этих факторов складывается величественная картина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8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712967" cy="3240360"/>
          </a:xfrm>
        </p:spPr>
        <p:txBody>
          <a:bodyPr numCol="2"/>
          <a:lstStyle/>
          <a:p>
            <a:pPr marL="45720" indent="0" algn="l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теоретики</a:t>
            </a:r>
            <a:b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b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</a:t>
            </a:r>
            <a:b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историки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экспериментаторы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</a:t>
            </a:r>
            <a:b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2304256"/>
          </a:xfrm>
        </p:spPr>
        <p:txBody>
          <a:bodyPr>
            <a:normAutofit lnSpcReduction="10000"/>
          </a:bodyPr>
          <a:lstStyle/>
          <a:p>
            <a:pPr lvl="4" algn="ctr"/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давление 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твёрдых 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 </a:t>
            </a:r>
          </a:p>
          <a:p>
            <a:pPr algn="ctr"/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давление 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жидкостей</a:t>
            </a:r>
          </a:p>
          <a:p>
            <a:pPr algn="ctr"/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давление 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</a:t>
            </a:r>
          </a:p>
          <a:p>
            <a:pPr algn="ctr"/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22232" cy="1052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i="1" dirty="0">
                <a:solidFill>
                  <a:schemeClr val="accent1">
                    <a:lumMod val="75000"/>
                  </a:schemeClr>
                </a:solidFill>
              </a:rPr>
              <a:t>Лото</a:t>
            </a:r>
            <a:r>
              <a:rPr lang="ru-RU" sz="6000" i="1" dirty="0"/>
              <a:t> </a:t>
            </a:r>
            <a:r>
              <a:rPr lang="ru-RU" sz="6000" dirty="0" smtClean="0"/>
              <a:t> 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8928992" cy="5472608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величина, равная отношению силы, действующей на тело к площади этой поверхности</a:t>
            </a:r>
          </a:p>
          <a:p>
            <a:pPr>
              <a:lnSpc>
                <a:spcPct val="120000"/>
              </a:lnSpc>
            </a:pP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</a:t>
            </a:r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 твердых тел  </a:t>
            </a:r>
          </a:p>
          <a:p>
            <a:pPr>
              <a:lnSpc>
                <a:spcPct val="120000"/>
              </a:lnSpc>
            </a:pP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</a:t>
            </a:r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давление в СИ </a:t>
            </a:r>
            <a:endParaRPr lang="ru-RU" sz="80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</a:t>
            </a:r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которых зависит давление, оказываемое  жидкостями и газами </a:t>
            </a:r>
            <a:endParaRPr lang="ru-RU" sz="80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</a:t>
            </a:r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 </a:t>
            </a: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жидкостей</a:t>
            </a:r>
          </a:p>
          <a:p>
            <a:pPr>
              <a:lnSpc>
                <a:spcPct val="120000"/>
              </a:lnSpc>
            </a:pPr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жидкостями и газами передается по всем направлениям </a:t>
            </a: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</a:t>
            </a:r>
          </a:p>
          <a:p>
            <a:pPr>
              <a:lnSpc>
                <a:spcPct val="120000"/>
              </a:lnSpc>
            </a:pPr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Воздушная оболочка </a:t>
            </a: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</a:p>
          <a:p>
            <a:pPr>
              <a:lnSpc>
                <a:spcPct val="120000"/>
              </a:lnSpc>
            </a:pPr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авление </a:t>
            </a:r>
            <a:r>
              <a:rPr lang="ru-RU" sz="8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 или воздушной оболочки </a:t>
            </a: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</a:p>
          <a:p>
            <a:pPr marL="45720" indent="0">
              <a:lnSpc>
                <a:spcPct val="120000"/>
              </a:lnSpc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</a:p>
          <a:p>
            <a:pPr marL="45720" indent="0">
              <a:lnSpc>
                <a:spcPct val="120000"/>
              </a:lnSpc>
              <a:buNone/>
            </a:pPr>
            <a:endParaRPr lang="ru-RU" sz="9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F/S 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 = 1Н/1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600" b="1" baseline="30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и высота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столба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</a:t>
            </a:r>
            <a:r>
              <a:rPr lang="ru-RU" sz="9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ρgh</a:t>
            </a:r>
            <a:endParaRPr lang="ru-RU" sz="9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Паскаля</a:t>
            </a:r>
          </a:p>
          <a:p>
            <a:pPr marL="45720" indent="0">
              <a:lnSpc>
                <a:spcPct val="120000"/>
              </a:lnSpc>
              <a:buNone/>
            </a:pPr>
            <a:endParaRPr lang="ru-RU" sz="9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</a:t>
            </a:r>
            <a:endParaRPr lang="ru-RU" sz="9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</a:t>
            </a:r>
            <a:endParaRPr lang="ru-RU" sz="9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6200" dirty="0"/>
          </a:p>
          <a:p>
            <a:pPr>
              <a:lnSpc>
                <a:spcPct val="120000"/>
              </a:lnSpc>
            </a:pPr>
            <a:endParaRPr lang="ru-RU" sz="6200" dirty="0"/>
          </a:p>
        </p:txBody>
      </p:sp>
    </p:spTree>
    <p:extLst>
      <p:ext uri="{BB962C8B-B14F-4D97-AF65-F5344CB8AC3E}">
        <p14:creationId xmlns:p14="http://schemas.microsoft.com/office/powerpoint/2010/main" val="42191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2376264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accent1"/>
                </a:solidFill>
              </a:rPr>
              <a:t>Барометр-анероид</a:t>
            </a:r>
            <a:br>
              <a:rPr lang="ru-RU" sz="6600" dirty="0" smtClean="0">
                <a:solidFill>
                  <a:schemeClr val="accent1"/>
                </a:solidFill>
              </a:rPr>
            </a:br>
            <a:r>
              <a:rPr lang="ru-RU" sz="4000" b="0" i="1" dirty="0" smtClean="0">
                <a:solidFill>
                  <a:schemeClr val="tx1"/>
                </a:solidFill>
              </a:rPr>
              <a:t>(анероид – безжидкостный</a:t>
            </a:r>
            <a:br>
              <a:rPr lang="ru-RU" sz="4000" b="0" i="1" dirty="0" smtClean="0">
                <a:solidFill>
                  <a:schemeClr val="tx1"/>
                </a:solidFill>
              </a:rPr>
            </a:br>
            <a:r>
              <a:rPr lang="ru-RU" sz="4000" b="0" i="1" dirty="0" err="1" smtClean="0">
                <a:solidFill>
                  <a:schemeClr val="tx1"/>
                </a:solidFill>
              </a:rPr>
              <a:t>барос</a:t>
            </a:r>
            <a:r>
              <a:rPr lang="ru-RU" sz="4000" b="0" i="1" dirty="0" smtClean="0">
                <a:solidFill>
                  <a:schemeClr val="tx1"/>
                </a:solidFill>
              </a:rPr>
              <a:t>- тяжесть)</a:t>
            </a:r>
            <a:endParaRPr lang="ru-RU" sz="4000" b="0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971706"/>
            <a:ext cx="7426215" cy="20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бароме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705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195736" y="116632"/>
            <a:ext cx="6840760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Измерение атмосферного давления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778"/>
            <a:ext cx="2088232" cy="25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98" y="2864231"/>
            <a:ext cx="2290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Торричелли </a:t>
            </a:r>
            <a:r>
              <a:rPr lang="ru-RU" b="1" dirty="0" err="1">
                <a:solidFill>
                  <a:schemeClr val="accent1"/>
                </a:solidFill>
              </a:rPr>
              <a:t>Эванджелиста</a:t>
            </a:r>
            <a:r>
              <a:rPr lang="ru-RU" b="1" dirty="0">
                <a:solidFill>
                  <a:schemeClr val="accent1"/>
                </a:solidFill>
              </a:rPr>
              <a:t> 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</a:t>
            </a:r>
            <a:r>
              <a:rPr lang="ru-RU" dirty="0" smtClean="0">
                <a:solidFill>
                  <a:schemeClr val="accent1"/>
                </a:solidFill>
              </a:rPr>
              <a:t>1608–1647).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Измерил атмосферное давление, разработал ряд вопросов в физике и математике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88" y="974870"/>
            <a:ext cx="1345108" cy="45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4355969" y="5819352"/>
            <a:ext cx="1728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</a:t>
            </a:r>
            <a:r>
              <a:rPr lang="ru-RU" sz="1100" dirty="0" err="1" smtClean="0"/>
              <a:t>атм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dirty="0" err="1" smtClean="0"/>
              <a:t>р</a:t>
            </a:r>
            <a:r>
              <a:rPr lang="ru-RU" sz="1000" dirty="0" err="1" smtClean="0"/>
              <a:t>ртути</a:t>
            </a:r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1196752"/>
            <a:ext cx="5184576" cy="25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92" y="4256222"/>
            <a:ext cx="2022088" cy="242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ртутный бароме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282825" cy="63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323528" y="1916113"/>
            <a:ext cx="5112568" cy="3067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400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ртутный</a:t>
            </a:r>
          </a:p>
          <a:p>
            <a:pPr algn="ctr"/>
            <a:r>
              <a:rPr lang="ru-RU" sz="4400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" y="5301208"/>
            <a:ext cx="5724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(от греч. </a:t>
            </a:r>
            <a:r>
              <a:rPr lang="ru-RU" sz="2800" dirty="0" err="1"/>
              <a:t>барос</a:t>
            </a:r>
            <a:r>
              <a:rPr lang="ru-RU" sz="2800" dirty="0"/>
              <a:t> – тяжесть, </a:t>
            </a:r>
            <a:r>
              <a:rPr lang="ru-RU" sz="2800" dirty="0" smtClean="0"/>
              <a:t>                     </a:t>
            </a:r>
            <a:r>
              <a:rPr lang="ru-RU" sz="2800" dirty="0" err="1" smtClean="0"/>
              <a:t>метрео</a:t>
            </a:r>
            <a:r>
              <a:rPr lang="ru-RU" sz="2800" dirty="0" smtClean="0"/>
              <a:t> </a:t>
            </a:r>
            <a:r>
              <a:rPr lang="ru-RU" sz="2800" dirty="0"/>
              <a:t>-</a:t>
            </a:r>
            <a:r>
              <a:rPr lang="ru-RU" sz="2800" dirty="0" smtClean="0"/>
              <a:t>измеряю</a:t>
            </a:r>
            <a:r>
              <a:rPr lang="ru-RU" sz="2800" dirty="0"/>
              <a:t>).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6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23528" y="404664"/>
            <a:ext cx="8712968" cy="1598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63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СВЯЗЬ  МЕЖДУ </a:t>
            </a:r>
          </a:p>
          <a:p>
            <a:pPr algn="ctr"/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ЕДИНИЦАМИ</a:t>
            </a:r>
          </a:p>
          <a:p>
            <a:pPr algn="ctr"/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ДАВЛЕНИЯ:</a:t>
            </a:r>
          </a:p>
        </p:txBody>
      </p:sp>
      <p:sp>
        <p:nvSpPr>
          <p:cNvPr id="3174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2147888" y="2739593"/>
            <a:ext cx="484822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 ММ.РТ.СТ.=133,3 ПА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755650" y="3932813"/>
            <a:ext cx="7632774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НОРМАЛЬНОЕ  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АТМОСФЕРНОЕ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ДАВЛЕНИЕ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31751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1042988" y="4581128"/>
            <a:ext cx="5934075" cy="15513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760 ММ.РТ.СТ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.=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760Х133,3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=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101 300ПА=101,3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КпА</a:t>
            </a:r>
            <a:endParaRPr lang="ru-RU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5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давление с высотой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7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даление с высот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5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2771775" y="692150"/>
            <a:ext cx="3619500" cy="5113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ИЗМЕНЕНИЕ ВЫСОТЫ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КАЖДЫЕ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12 М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ВЕДЕТ К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ИЗМЕНЕНИЮ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ДАВЛЕНИЯ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1 ММ.РТ.СТ.</a:t>
            </a:r>
          </a:p>
        </p:txBody>
      </p:sp>
    </p:spTree>
    <p:extLst>
      <p:ext uri="{BB962C8B-B14F-4D97-AF65-F5344CB8AC3E}">
        <p14:creationId xmlns:p14="http://schemas.microsoft.com/office/powerpoint/2010/main" val="19975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668</TotalTime>
  <Words>188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Измерение атмосферного  давления</vt:lpstr>
      <vt:lpstr>теоретики практики художники биологи  историки  экспериментаторы эксперты </vt:lpstr>
      <vt:lpstr>Лото   </vt:lpstr>
      <vt:lpstr>Барометр-анероид (анероид – безжидкостный барос- тяжесть)</vt:lpstr>
      <vt:lpstr>Презентация PowerPoint</vt:lpstr>
      <vt:lpstr>Измерение атмосферного давления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2014-01-05T15:10:39Z</dcterms:created>
  <dcterms:modified xsi:type="dcterms:W3CDTF">2014-02-07T16:17:03Z</dcterms:modified>
</cp:coreProperties>
</file>