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3"/>
  </p:notesMasterIdLst>
  <p:sldIdLst>
    <p:sldId id="278" r:id="rId2"/>
    <p:sldId id="280" r:id="rId3"/>
    <p:sldId id="276" r:id="rId4"/>
    <p:sldId id="282" r:id="rId5"/>
    <p:sldId id="274" r:id="rId6"/>
    <p:sldId id="285" r:id="rId7"/>
    <p:sldId id="284" r:id="rId8"/>
    <p:sldId id="288" r:id="rId9"/>
    <p:sldId id="272" r:id="rId10"/>
    <p:sldId id="275" r:id="rId11"/>
    <p:sldId id="25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C02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54C6BC-E549-449C-AAD6-44DDA324F80A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B72FBF-A9DC-4CB2-93DF-31F7F942A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7012B-B738-40CC-AF94-F564B75E9FBB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72FBF-A9DC-4CB2-93DF-31F7F942A44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4C79E22-3B38-43EC-8EFB-7652FD9283E9}" type="datetimeFigureOut">
              <a:rPr lang="ru-RU" smtClean="0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F8800E-6B27-4754-B75C-4E0A89BFF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8F3093-DD6C-48DA-9FA3-47119A3A5B84}" type="datetimeFigureOut">
              <a:rPr lang="ru-RU" smtClean="0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BF7687-C91A-4CC6-B910-D8C27E1B00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9296F9-5093-4460-97C4-C98BB8BDFD84}" type="datetimeFigureOut">
              <a:rPr lang="ru-RU" smtClean="0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4EBCDB-06B2-4C17-85F9-B7835883D8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D9DB74-49B7-4AE8-A9E5-E1733F012FD8}" type="datetimeFigureOut">
              <a:rPr lang="ru-RU" smtClean="0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572F03-78AE-45F4-9480-55C0849257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059B56-1D1F-4F31-B9F6-072693271D9C}" type="datetimeFigureOut">
              <a:rPr lang="ru-RU" smtClean="0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3769C1-EAB0-4599-AB25-680A745808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37A80B-1795-496F-B501-61EB7C0C3018}" type="datetimeFigureOut">
              <a:rPr lang="ru-RU" smtClean="0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8E1431-844D-4B56-B10F-64D074D9CF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525946-12E9-4EF2-8236-7704D828F9BF}" type="datetimeFigureOut">
              <a:rPr lang="ru-RU" smtClean="0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831DEB-5774-483E-A9A7-8602A3329F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B5326B-EEFF-41FA-819B-165EEDE3701F}" type="datetimeFigureOut">
              <a:rPr lang="ru-RU" smtClean="0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441267-8469-4364-A3E0-E7C88A87B7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43AF62-1045-40C5-991F-5A893ECE5B10}" type="datetimeFigureOut">
              <a:rPr lang="ru-RU" smtClean="0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2313E3-EF60-4378-941D-7B3312E58F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F30B6F9F-3EDD-41B1-9D32-2F68EC66C303}" type="datetimeFigureOut">
              <a:rPr lang="ru-RU" smtClean="0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814503-072B-4D1B-8D49-EC9374C762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7BC9307-C2A7-42CA-8A55-98D82091DC8F}" type="datetimeFigureOut">
              <a:rPr lang="ru-RU" smtClean="0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F57F1FE-454F-46B2-AD05-C2F9AF2236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950D46-72A6-45A6-8E37-FB9B2A8B0508}" type="datetimeFigureOut">
              <a:rPr lang="ru-RU" smtClean="0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A657A93-DF0D-4889-B336-5C08A42D7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gif"/><Relationship Id="rId3" Type="http://schemas.openxmlformats.org/officeDocument/2006/relationships/image" Target="../media/image48.wmf"/><Relationship Id="rId7" Type="http://schemas.openxmlformats.org/officeDocument/2006/relationships/image" Target="../media/image51.wmf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5;&#1072;%20&#1082;&#1086;&#1085;&#1082;&#1091;&#1088;&#1089;\&#1076;&#1080;&#1089;&#1087;&#1091;&#1090;%20&#1076;&#1077;&#1090;&#1080;\Detskaya-Raznocvetnaya.mp3" TargetMode="External"/><Relationship Id="rId6" Type="http://schemas.openxmlformats.org/officeDocument/2006/relationships/image" Target="../media/image50.wmf"/><Relationship Id="rId11" Type="http://schemas.openxmlformats.org/officeDocument/2006/relationships/image" Target="../media/image55.png"/><Relationship Id="rId5" Type="http://schemas.openxmlformats.org/officeDocument/2006/relationships/hyperlink" Target="file:///C:\Temp\&#1088;&#1072;&#1079;&#1085;&#1086;&#1094;&#1074;&#1077;&#1090;&#1085;&#1072;&#1103;%20&#1080;&#1075;&#1088;&#1072;\&#1088;&#1072;&#1079;&#1085;&#1086;&#1094;&#1074;&#1077;&#1090;&#1085;&#1072;&#1103;%20&#1080;&#1075;&#1088;&#1072;.ppt" TargetMode="External"/><Relationship Id="rId10" Type="http://schemas.openxmlformats.org/officeDocument/2006/relationships/image" Target="../media/image54.gif"/><Relationship Id="rId4" Type="http://schemas.openxmlformats.org/officeDocument/2006/relationships/image" Target="../media/image49.wmf"/><Relationship Id="rId9" Type="http://schemas.openxmlformats.org/officeDocument/2006/relationships/image" Target="../media/image53.wmf"/><Relationship Id="rId14" Type="http://schemas.openxmlformats.org/officeDocument/2006/relationships/image" Target="../media/image5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audio" Target="file:///D:\&#1045;&#1083;%20&#1091;&#1082;&#1099;&#1090;&#1091;&#1095;&#1099;&#1089;&#1099;%20%202013%20&#1085;&#1086;&#1074;\Do_chego_doshel_progress.mp3" TargetMode="Externa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png"/><Relationship Id="rId1" Type="http://schemas.openxmlformats.org/officeDocument/2006/relationships/audio" Target="file:///E:\&#1085;&#1072;%20&#1082;&#1086;&#1085;&#1082;&#1091;&#1088;&#1089;\&#1076;&#1080;&#1089;&#1087;&#1091;&#1090;%20&#1076;&#1077;&#1090;&#1080;\&#1048;&#1079;%20&#1082;_&#1092;%20&#1055;&#1088;&#1080;&#1082;&#1083;&#1102;&#1095;&#1077;&#1085;&#1080;&#1103;%20&#1069;&#1083;&#1077;&#1082;&#1090;&#1088;&#1086;&#1085;&#1080;&#1082;&#1072;%20-%20&#1044;&#1086;%20&#1095;&#1077;&#1075;&#1086;%20&#1076;&#1086;&#1096;&#1077;&#1083;%20&#1087;&#1088;&#1086;&#1075;&#1088;&#1077;&#1089;&#1089;%20(mp3ostrov.com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jpeg"/><Relationship Id="rId7" Type="http://schemas.openxmlformats.org/officeDocument/2006/relationships/image" Target="../media/image1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7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jpeg"/><Relationship Id="rId7" Type="http://schemas.openxmlformats.org/officeDocument/2006/relationships/image" Target="../media/image1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7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ита\Desktop\img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28625"/>
            <a:ext cx="8786813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C:\Documents and Settings\Admin\Мои документы\рисунки из Интернета\PUB60COR\PE01661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214313"/>
            <a:ext cx="140017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 descr="C:\Documents and Settings\Admin\Мои документы\рисунки из Интернета\PUB60COR\PE00998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17240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C:\Documents and Settings\Admin\Мои документы\рисунки из Интернета\PUB60COR\PE02278_.WMF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4357688"/>
            <a:ext cx="17145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C:\Documents and Settings\Admin\Мои документы\рисунки из Интернета\PUB60COR\TN00411_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63" y="2357438"/>
            <a:ext cx="1357312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Detskaya-Raznocvet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501063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Documents and Settings\Admin\Мои документы\рисунки из Интернета\PUB60COR\BD00173_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" y="4500563"/>
            <a:ext cx="1285875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C:\Documents and Settings\Admin\Рабочий стол\Мои рисунки\lдети\125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50" y="2357438"/>
            <a:ext cx="22987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C:\Documents and Settings\Admin\Рабочий стол\Мои рисунки\lдети\BIBLIOTEKA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63" y="1928813"/>
            <a:ext cx="1905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C:\Documents and Settings\Admin\Мои документы\рисунки из Интернета\PUB60COR\J0188679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2063" y="428625"/>
            <a:ext cx="18288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http://fantasyflash.ru/anime/dog/image/dog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28938" y="4857750"/>
            <a:ext cx="157638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8" descr="C:\Documents and Settings\Admin\Рабочий стол\Мои рисунки\lдети\8587686c340ede07f0ca0974fce69553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71688" y="142875"/>
            <a:ext cx="2270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07-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88813"/>
            <a:ext cx="7500990" cy="601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ИГЪТИБАРЫГЫЗ ӨЧЕН РӘХМӘТ!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t-RU" sz="8000" i="1" dirty="0" smtClean="0">
                <a:solidFill>
                  <a:srgbClr val="2CFF2C"/>
                </a:solidFill>
                <a:latin typeface="Calibri" pitchFamily="34" charset="0"/>
                <a:cs typeface="Times New Roman" pitchFamily="18" charset="0"/>
              </a:rPr>
              <a:t>Цтшкинтернетцл</a:t>
            </a:r>
            <a:endParaRPr lang="ru-RU" sz="8000" dirty="0">
              <a:solidFill>
                <a:srgbClr val="2CFF2C"/>
              </a:solidFill>
            </a:endParaRPr>
          </a:p>
          <a:p>
            <a:pPr eaLnBrk="0" hangingPunct="0"/>
            <a:r>
              <a:rPr lang="tt-RU" sz="8000" i="1" dirty="0" smtClean="0">
                <a:solidFill>
                  <a:srgbClr val="2CFF2C"/>
                </a:solidFill>
                <a:latin typeface="Calibri" pitchFamily="34" charset="0"/>
                <a:cs typeface="Times New Roman" pitchFamily="18" charset="0"/>
              </a:rPr>
              <a:t>опрвдусмыптр</a:t>
            </a:r>
            <a:endParaRPr lang="tt-RU" sz="8000" i="1" dirty="0">
              <a:solidFill>
                <a:srgbClr val="2CFF2C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t-RU" sz="8000" i="1" dirty="0" smtClean="0">
                <a:solidFill>
                  <a:srgbClr val="2CFF2C"/>
                </a:solidFill>
                <a:latin typeface="Calibri" pitchFamily="34" charset="0"/>
                <a:cs typeface="Times New Roman" pitchFamily="18" charset="0"/>
              </a:rPr>
              <a:t>вцсдошманмыпдш</a:t>
            </a:r>
            <a:endParaRPr lang="tt-RU" sz="8000" dirty="0">
              <a:solidFill>
                <a:srgbClr val="2CFF2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14414" y="428604"/>
            <a:ext cx="7429552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cap="none" dirty="0" smtClean="0">
                <a:effectLst/>
              </a:rPr>
              <a:t> </a:t>
            </a:r>
            <a:r>
              <a:rPr lang="ru-RU" sz="6700" b="1" cap="none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Интернет-</a:t>
            </a:r>
            <a:r>
              <a:rPr lang="ru-RU" sz="6700" b="1" cap="none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6700" b="1" cap="none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6700" b="1" cap="none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67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дусмы</a:t>
            </a:r>
            <a:r>
              <a:rPr lang="ru-RU" sz="6700" b="1" cap="none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lang="ru-RU" sz="67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дошманмы</a:t>
            </a:r>
            <a:r>
              <a:rPr lang="ru-RU" sz="6700" b="1" cap="none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?</a:t>
            </a:r>
          </a:p>
        </p:txBody>
      </p:sp>
      <p:pic>
        <p:nvPicPr>
          <p:cNvPr id="28676" name="Picture 4" descr="родительское собрание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2214554"/>
            <a:ext cx="5429288" cy="35956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214546" y="2133600"/>
            <a:ext cx="678661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Интернет, </a:t>
            </a: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згә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пме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мәгън</a:t>
            </a:r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салынган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атурлык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яхшылык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куркынычлык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88913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32"/>
            <a:ext cx="278605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595" y="3429000"/>
            <a:ext cx="1857405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6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1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1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от Оли\x_4c024e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H:\от Оли\117_197d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6781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:\от Оли\x_9ddff39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ttp://www.domsovetof.ru/_ph/4/2/75776486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20591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s://encrypted-tbn0.gstatic.com/images?q=tbn:ANd9GcQb3xez6gGNMnXX21MANafdZDs7T0KlWXq5KR3hgU1T0nXCNZz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85275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http://go1.imgsmail.ru/imgpreview?key=http%3A//www.segodnya.ua/img/forall/%5FIGP7989%281%29.jpg&amp;mb=imgdb_preview_1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500" y="0"/>
            <a:ext cx="5643563" cy="703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s://encrypted-tbn3.gstatic.com/images?q=tbn:ANd9GcSli2IbX1wg9fDzX-GiXfB9cy9SG0mHBR7CYygC9_TtakXqVwD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s://encrypted-tbn1.gstatic.com/images?q=tbn:ANd9GcQ6CGxLI1jqMK0RgvK6vB14BEA2jtalQFV8-pe4JLRcdQuJgJ8J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15240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go1.imgsmail.ru/imgpreview?key=http%3A//kp.ru/f/4/image/16/57/375716.jpg&amp;mb=imgdb_preview_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2875" y="214313"/>
            <a:ext cx="885825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aksenova49.ru/wp-content/uploads/2012/07/Kogda-rebenok-chasto-za-kompyuterom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https://encrypted-tbn2.gstatic.com/images?q=tbn:ANd9GcSFc8O7zY2YZ97eBGx6d4QO18A0gm_rUFh-BX2LAtW9ru_Cadv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094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Работа за компьютером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C:\Documents and Settings\Admin\Рабочий стол\от Оли\03b7cfa2f39248fce7c197eeef4b794c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C:\Documents and Settings\Admin\Рабочий стол\от Оли\Kids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8" descr="ребенок и компьютер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https://encrypted-tbn3.gstatic.com/images?q=tbn:ANd9GcQO4Hmj_gYa1HbLJhA7nvElyU-iyPvE79dfg8G0_nw9EsvVsJNdMw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http://go2.imgsmail.ru/imgpreview?key=http%3A//lleo.me/dnevnik/2011/04/Philips/130420111572.jpg&amp;mb=imgdb_preview_6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C:\Documents and Settings\Admin\Рабочий стол\от Оли\d96ab334e6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357313" y="0"/>
            <a:ext cx="605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C:\Documents and Settings\Admin\Рабочий стол\от Оли\fft20_mf161310.Jpe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C:\Documents and Settings\Admin\Рабочий стол\от Оли\N9488-2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143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C:\Documents and Settings\Admin\Рабочий стол\от Оли\resume-building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C:\Documents and Settings\Admin\Рабочий стол\от Оли\x_9ddff39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 descr="C:\Documents and Settings\Admin\Рабочий стол\от Оли\x_4c024e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0163"/>
            <a:ext cx="914400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Дети с ноутбуком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0" y="0"/>
            <a:ext cx="9429750" cy="70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://1.bp.blogspot.com/-r8U7pozzg8Q/TZwfFm8EvqI/AAAAAAAAAAk/agBwYjRWBu4/s1600/%25D0%2594%25D0%2595%25D0%25A2%25D0%2598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714500" y="1857375"/>
            <a:ext cx="5715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Из к_ф Приключения Электроника - До чего дошел прогресс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Do_chego_doshel_progress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29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000"/>
                            </p:stCondLst>
                            <p:childTnLst>
                              <p:par>
                                <p:cTn id="5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0"/>
                            </p:stCondLst>
                            <p:childTnLst>
                              <p:par>
                                <p:cTn id="5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9000"/>
                            </p:stCondLst>
                            <p:childTnLst>
                              <p:par>
                                <p:cTn id="6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80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1000"/>
                            </p:stCondLst>
                            <p:childTnLst>
                              <p:par>
                                <p:cTn id="8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0"/>
                            </p:stCondLst>
                            <p:childTnLst>
                              <p:par>
                                <p:cTn id="8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7000"/>
                            </p:stCondLst>
                            <p:childTnLst>
                              <p:par>
                                <p:cTn id="9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10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90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2000"/>
                            </p:stCondLst>
                            <p:childTnLst>
                              <p:par>
                                <p:cTn id="1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82460" fill="hold"/>
                                        <p:tgtEl>
                                          <p:spTgt spid="16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2"/>
                  </p:tgtEl>
                </p:cond>
              </p:nextCondLst>
            </p:seq>
            <p:audio>
              <p:cMediaNode>
                <p:cTn id="1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https://encrypted-tbn3.gstatic.com/images?q=tbn:ANd9GcTb1Jo44t3-LBY1dshpjAHWQhZNhG-W_Jbu4kH0ec2WS6DCBSev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214813"/>
            <a:ext cx="3206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4" descr="https://encrypted-tbn0.gstatic.com/images?q=tbn:ANd9GcTCk-GNdF6IYVYVGzIAA_lH22mrHqgtS0oXsBo0Prm76Re7hx9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143125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6" descr="неправильная посадка за компьютеро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000500"/>
            <a:ext cx="2714625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404664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ИНТЕРНЕТ </a:t>
            </a:r>
            <a:r>
              <a:rPr lang="ru-RU" sz="4000" b="1" cap="all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-</a:t>
            </a:r>
            <a:endParaRPr lang="ru-RU" sz="40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28604"/>
            <a:ext cx="329312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ДУСмы</a:t>
            </a:r>
            <a:r>
              <a:rPr lang="ru-RU" sz="4000" b="1" cap="all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,  </a:t>
            </a:r>
            <a:endParaRPr lang="ru-RU" sz="40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4643438" y="1285860"/>
            <a:ext cx="441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 </a:t>
            </a:r>
            <a:endParaRPr lang="ru-RU" sz="40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1142984"/>
            <a:ext cx="228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?</a:t>
            </a:r>
            <a:r>
              <a:rPr lang="ru-RU" sz="3600" b="1" cap="all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/>
            </a:r>
            <a:br>
              <a:rPr lang="ru-RU" sz="3600" b="1" cap="all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endParaRPr lang="ru-RU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1214422"/>
            <a:ext cx="4071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Дошманмы</a:t>
            </a:r>
            <a:endParaRPr lang="ru-RU" dirty="0">
              <a:latin typeface="+mn-lt"/>
            </a:endParaRPr>
          </a:p>
        </p:txBody>
      </p:sp>
      <p:pic>
        <p:nvPicPr>
          <p:cNvPr id="17420" name="Picture 2" descr="H:\от Оли\N9488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143125"/>
            <a:ext cx="23463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6" descr="https://encrypted-tbn0.gstatic.com/images?q=tbn:ANd9GcQb3xez6gGNMnXX21MANafdZDs7T0KlWXq5KR3hgU1T0nXCNZz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2214563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 descr="http://www.domsovetof.ru/_ph/4/2/7577648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143375"/>
            <a:ext cx="25685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блако 17"/>
          <p:cNvSpPr/>
          <p:nvPr/>
        </p:nvSpPr>
        <p:spPr>
          <a:xfrm>
            <a:off x="3786188" y="5772150"/>
            <a:ext cx="1900237" cy="1085850"/>
          </a:xfrm>
          <a:prstGeom prst="cloud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43504" y="1214423"/>
            <a:ext cx="7143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 rot="10797605" flipV="1">
            <a:off x="4500478" y="340849"/>
            <a:ext cx="43577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1.Интернет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кеше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үсешенә этәргеч булып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тора.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7" descr="x_9b1de8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2" descr="i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6075" y="4492625"/>
            <a:ext cx="24479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5048_a_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5768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0407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429132"/>
            <a:ext cx="250029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29124" y="928670"/>
            <a:ext cx="4714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Яӊалыкларны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җир шарыныӊ барлык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ноктасыннан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к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зәтеп торып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була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Picture 5" descr="инте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42912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angerous_internet_for_child-199x3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3789363"/>
            <a:ext cx="305911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29124" y="1571612"/>
            <a:ext cx="442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3.Без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нәрсә генә эзләсәк тә Интернеттан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алабыз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143248"/>
            <a:ext cx="607219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500562" y="2214554"/>
            <a:ext cx="3063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4.Фән үсешенә йогынтысы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30" y="785794"/>
            <a:ext cx="4643470" cy="92869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/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1.Интернетка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бәйлелек чирен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наркоманнар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чиренә тигезлиләр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5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25" y="3357563"/>
            <a:ext cx="49688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bde6b57f5681cd8c8f9ab71c58021c11_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интрнет угроза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5768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hotos0-800x6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5" y="3357562"/>
            <a:ext cx="507206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57752" y="1714488"/>
            <a:ext cx="428624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2.Интернет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төрле хәйләләр белән акчаны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суыручы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вакытны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алучы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булып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тора.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https://encrypted-tbn3.gstatic.com/images?q=tbn:ANd9GcTb1Jo44t3-LBY1dshpjAHWQhZNhG-W_Jbu4kH0ec2WS6DCBSev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214813"/>
            <a:ext cx="3206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4" descr="https://encrypted-tbn0.gstatic.com/images?q=tbn:ANd9GcTCk-GNdF6IYVYVGzIAA_lH22mrHqgtS0oXsBo0Prm76Re7hx9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143125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6" descr="неправильная посадка за компьютеро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000500"/>
            <a:ext cx="2714625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404664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ИНТЕРНЕТ -</a:t>
            </a:r>
            <a:endParaRPr lang="ru-RU" sz="40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28604"/>
            <a:ext cx="329312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ДУС  </a:t>
            </a:r>
            <a:endParaRPr lang="ru-RU" sz="40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4643438" y="1285860"/>
            <a:ext cx="441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 </a:t>
            </a:r>
            <a:endParaRPr lang="ru-RU" sz="40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428604"/>
            <a:ext cx="7678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ТА</a:t>
            </a:r>
            <a:endParaRPr lang="ru-RU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1142984"/>
            <a:ext cx="228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!</a:t>
            </a:r>
            <a:r>
              <a:rPr lang="ru-RU" sz="3600" b="1" cap="all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/>
            </a:r>
            <a:br>
              <a:rPr lang="ru-RU" sz="3600" b="1" cap="all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endParaRPr lang="ru-RU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1214422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Дошман</a:t>
            </a:r>
            <a:endParaRPr lang="ru-RU" dirty="0">
              <a:latin typeface="+mn-lt"/>
            </a:endParaRPr>
          </a:p>
        </p:txBody>
      </p:sp>
      <p:pic>
        <p:nvPicPr>
          <p:cNvPr id="17420" name="Picture 2" descr="H:\от Оли\N9488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143125"/>
            <a:ext cx="23463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6" descr="https://encrypted-tbn0.gstatic.com/images?q=tbn:ANd9GcQb3xez6gGNMnXX21MANafdZDs7T0KlWXq5KR3hgU1T0nXCNZz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2214563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 descr="http://www.domsovetof.ru/_ph/4/2/7577648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143375"/>
            <a:ext cx="25685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блако 17"/>
          <p:cNvSpPr/>
          <p:nvPr/>
        </p:nvSpPr>
        <p:spPr>
          <a:xfrm>
            <a:off x="3786188" y="5772150"/>
            <a:ext cx="1900237" cy="1085850"/>
          </a:xfrm>
          <a:prstGeom prst="cloud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1214422"/>
            <a:ext cx="928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дА</a:t>
            </a:r>
            <a:r>
              <a:rPr lang="ru-RU" sz="4400" b="1" cap="all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 </a:t>
            </a:r>
            <a:endParaRPr lang="ru-RU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3504" y="1214423"/>
            <a:ext cx="7143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1243</TotalTime>
  <Words>98</Words>
  <Application>Microsoft Office PowerPoint</Application>
  <PresentationFormat>Экран (4:3)</PresentationFormat>
  <Paragraphs>32</Paragraphs>
  <Slides>11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 Интернет-  дусмы, дошманмы?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Рита</cp:lastModifiedBy>
  <cp:revision>114</cp:revision>
  <dcterms:created xsi:type="dcterms:W3CDTF">2012-11-11T09:40:34Z</dcterms:created>
  <dcterms:modified xsi:type="dcterms:W3CDTF">2013-03-30T07:59:06Z</dcterms:modified>
</cp:coreProperties>
</file>