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60" r:id="rId5"/>
    <p:sldId id="262" r:id="rId6"/>
    <p:sldId id="264" r:id="rId7"/>
    <p:sldId id="265" r:id="rId8"/>
    <p:sldId id="267" r:id="rId9"/>
    <p:sldId id="268" r:id="rId10"/>
    <p:sldId id="269" r:id="rId11"/>
    <p:sldId id="270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01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8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9526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55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6581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981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446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92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84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18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65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96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67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2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00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28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F7F64-7579-447D-A3DA-4F4702F875AF}" type="datetimeFigureOut">
              <a:rPr lang="ru-RU" smtClean="0"/>
              <a:pPr/>
              <a:t>09.03.2016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C89367-84CE-4C0A-A7FD-CF73BCCF563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88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" y="2627586"/>
            <a:ext cx="11745533" cy="3386848"/>
          </a:xfrm>
        </p:spPr>
        <p:txBody>
          <a:bodyPr>
            <a:normAutofit fontScale="90000"/>
          </a:bodyPr>
          <a:lstStyle/>
          <a:p>
            <a:pPr lvl="0" defTabSz="914400" fontAlgn="base">
              <a:spcAft>
                <a:spcPct val="0"/>
              </a:spcAft>
              <a:tabLst>
                <a:tab pos="5086350" algn="l"/>
              </a:tabLst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Преодоление типичных затруднений школьников при подготовке к ОГЭ по иностранным языкам.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ОПТИМИЗАЦИЯ ПОДГОТОВКИ УЧАЩИХСЯ  К ОГЭ.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sz="32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17.11.2015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Дзюба М.А.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73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450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Раздел 3</a:t>
            </a:r>
            <a:br>
              <a:rPr lang="ru-RU" dirty="0" smtClean="0"/>
            </a:br>
            <a:r>
              <a:rPr lang="ru-RU" dirty="0" smtClean="0"/>
              <a:t>Задания по грамматике и лексике </a:t>
            </a:r>
            <a:br>
              <a:rPr lang="ru-RU" dirty="0" smtClean="0"/>
            </a:br>
            <a:r>
              <a:rPr lang="ru-RU" b="1" dirty="0" smtClean="0"/>
              <a:t>3.1     Грамматические формы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375338"/>
            <a:ext cx="8596668" cy="3666024"/>
          </a:xfrm>
        </p:spPr>
        <p:txBody>
          <a:bodyPr/>
          <a:lstStyle/>
          <a:p>
            <a:r>
              <a:rPr lang="ru-RU" dirty="0" smtClean="0"/>
              <a:t>Алгоритм: определить часть речи, какие изменения могут происходить с этой частью речи;</a:t>
            </a:r>
          </a:p>
          <a:p>
            <a:r>
              <a:rPr lang="ru-RU" dirty="0" smtClean="0"/>
              <a:t>На репродукцию (наизусть и письменно): формы неправильных глаголов, супплетивные формы образования множественного числа существительных, степеней сравнения прилагательных; разряды местоимений, порядковые числительные и т.д.;</a:t>
            </a:r>
          </a:p>
          <a:p>
            <a:r>
              <a:rPr lang="ru-RU" dirty="0" smtClean="0"/>
              <a:t>Проработать случаи изменения в написании слов при изменении форм;</a:t>
            </a:r>
          </a:p>
          <a:p>
            <a:r>
              <a:rPr lang="ru-RU" dirty="0" smtClean="0"/>
              <a:t>Определять общее время при повествовании и возможности его изменения в контексте повествования;</a:t>
            </a:r>
          </a:p>
          <a:p>
            <a:r>
              <a:rPr lang="ru-RU" dirty="0" smtClean="0"/>
              <a:t>Проработать явления пассивного залога в элементарных временах;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745"/>
          </a:xfrm>
        </p:spPr>
        <p:txBody>
          <a:bodyPr/>
          <a:lstStyle/>
          <a:p>
            <a:r>
              <a:rPr lang="ru-RU" dirty="0" smtClean="0"/>
              <a:t>3.2.Преобразование слов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66041"/>
            <a:ext cx="8596668" cy="4475321"/>
          </a:xfrm>
        </p:spPr>
        <p:txBody>
          <a:bodyPr/>
          <a:lstStyle/>
          <a:p>
            <a:r>
              <a:rPr lang="ru-RU" dirty="0" smtClean="0"/>
              <a:t>Алгоритм: Определить часть речи по месту в предложении  и синтаксической функции;</a:t>
            </a:r>
          </a:p>
          <a:p>
            <a:r>
              <a:rPr lang="ru-RU" dirty="0" smtClean="0"/>
              <a:t>Определить + или – смысл имеет слово и вспомнить правила образования слов с помощью отрицательных префиксов;</a:t>
            </a:r>
          </a:p>
          <a:p>
            <a:r>
              <a:rPr lang="ru-RU" dirty="0" smtClean="0"/>
              <a:t>Помнить! Мы не можем образовать слово так, как нам кажется это должно быть, мы можем только объяснить как оно образовалось, нужно вспомнить соответствующим образом образованное слово;</a:t>
            </a:r>
          </a:p>
          <a:p>
            <a:r>
              <a:rPr lang="ru-RU" dirty="0" smtClean="0"/>
              <a:t>Практиковать выстраивание  словообразовательных цепочек на каждом уроке; в дальнейшем подбирать упражнения с этими словами.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Благодарю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83589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/>
          <a:lstStyle/>
          <a:p>
            <a:r>
              <a:rPr lang="ru-RU" dirty="0" smtClean="0"/>
              <a:t>Типичные затруднения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76553"/>
            <a:ext cx="8596668" cy="4464810"/>
          </a:xfrm>
        </p:spPr>
        <p:txBody>
          <a:bodyPr/>
          <a:lstStyle/>
          <a:p>
            <a:r>
              <a:rPr lang="ru-RU" sz="2000" b="1" i="1" dirty="0" err="1" smtClean="0"/>
              <a:t>Аудирование</a:t>
            </a:r>
            <a:endParaRPr lang="ru-RU" sz="2000" b="1" i="1" dirty="0" smtClean="0"/>
          </a:p>
          <a:p>
            <a:r>
              <a:rPr lang="ru-RU" dirty="0" smtClean="0"/>
              <a:t>Определение места диалога </a:t>
            </a:r>
          </a:p>
          <a:p>
            <a:r>
              <a:rPr lang="ru-RU" dirty="0" smtClean="0"/>
              <a:t>Определение высказывания соответствия </a:t>
            </a:r>
          </a:p>
          <a:p>
            <a:r>
              <a:rPr lang="ru-RU" sz="2000" b="1" i="1" dirty="0" smtClean="0"/>
              <a:t>Чтение</a:t>
            </a:r>
          </a:p>
          <a:p>
            <a:r>
              <a:rPr lang="ru-RU" dirty="0" smtClean="0"/>
              <a:t>Парные неправильные выбранные заголовки (ловушки по теме высказывания)</a:t>
            </a:r>
          </a:p>
          <a:p>
            <a:r>
              <a:rPr lang="ru-RU" dirty="0" smtClean="0"/>
              <a:t>Определение соответствия утверждений содержанию текста, особенно  в тексте не сказано</a:t>
            </a:r>
            <a:r>
              <a:rPr lang="ru-RU" b="1" dirty="0" smtClean="0"/>
              <a:t>.</a:t>
            </a:r>
          </a:p>
          <a:p>
            <a:r>
              <a:rPr lang="ru-RU" sz="2000" b="1" i="1" dirty="0" smtClean="0"/>
              <a:t>Использование лексики и грамматики</a:t>
            </a:r>
          </a:p>
          <a:p>
            <a:r>
              <a:rPr lang="ru-RU" dirty="0" smtClean="0"/>
              <a:t>Формы глаголов, особенно случаи согласования времён, условные предложения</a:t>
            </a:r>
          </a:p>
          <a:p>
            <a:endParaRPr lang="ru-RU" sz="20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426"/>
            <a:ext cx="8463455" cy="1545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1 </a:t>
            </a:r>
            <a:r>
              <a:rPr lang="ru-RU" dirty="0" err="1" smtClean="0"/>
              <a:t>Аудирование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1.1. Задание на определения соответствия Стратегии выполнения 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860331"/>
            <a:ext cx="10515600" cy="459435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1.Прежде чем приступить к прослушиванию, внимательно прочитайте предложенные места действий.</a:t>
            </a:r>
          </a:p>
          <a:p>
            <a:r>
              <a:rPr lang="ru-RU" sz="2000" dirty="0" smtClean="0"/>
              <a:t>2. Попробуйте спрогнозировать, какие слова и выражения характерны для этого места.</a:t>
            </a:r>
          </a:p>
          <a:p>
            <a:r>
              <a:rPr lang="ru-RU" sz="2000" dirty="0" smtClean="0"/>
              <a:t>3. Во время прослушивания обращайте внимание именно на эти слова и выражения.</a:t>
            </a:r>
          </a:p>
          <a:p>
            <a:r>
              <a:rPr lang="ru-RU" sz="2000" dirty="0" smtClean="0"/>
              <a:t>4. Игнорируйте незнакомые слова. Не теряйте на них время.</a:t>
            </a:r>
          </a:p>
          <a:p>
            <a:r>
              <a:rPr lang="ru-RU" sz="2000" dirty="0" smtClean="0"/>
              <a:t>5.Отмечайте свои варианты уже после первого прослушивания ( карандашом). </a:t>
            </a:r>
          </a:p>
          <a:p>
            <a:r>
              <a:rPr lang="ru-RU" sz="2000" dirty="0" smtClean="0"/>
              <a:t>6.Во время второго прослушивания сконцентрируйтесь на той информации, которую вы пропустили.</a:t>
            </a:r>
          </a:p>
          <a:p>
            <a:r>
              <a:rPr lang="ru-RU" sz="2000" dirty="0" smtClean="0"/>
              <a:t>7. Если вы не уверены в ответе, попробуйте определить его методом исключения.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286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38721" cy="6306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1.2. Задания на соответствие высказываний.</a:t>
            </a:r>
            <a:br>
              <a:rPr lang="ru-RU" dirty="0" smtClean="0"/>
            </a:br>
            <a:r>
              <a:rPr lang="ru-RU" dirty="0" smtClean="0"/>
              <a:t>Стратегии </a:t>
            </a:r>
            <a:r>
              <a:rPr lang="ru-RU" dirty="0"/>
              <a:t>выполнения </a:t>
            </a:r>
            <a:r>
              <a:rPr lang="ru-RU" dirty="0" smtClean="0"/>
              <a:t>данного  </a:t>
            </a:r>
            <a:r>
              <a:rPr lang="ru-RU" dirty="0"/>
              <a:t>задания: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3903"/>
            <a:ext cx="8596668" cy="4107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Обязательно ознакомьтесь с предложенными утверждениями, так как при прослушивании вы будете использовать эту информацию для выполнения заданий;</a:t>
            </a:r>
          </a:p>
          <a:p>
            <a:r>
              <a:rPr lang="ru-RU" dirty="0" smtClean="0"/>
              <a:t>Сделайте вывод о теме высказывания, подчеркните ключевые слова, спрогнозируйте, выражения, характерные для каждого высказывания;</a:t>
            </a:r>
          </a:p>
          <a:p>
            <a:r>
              <a:rPr lang="ru-RU" dirty="0" smtClean="0"/>
              <a:t>Не волнуйтесь, если вы не понимаете каждое слово. Ваша задача - понять общий смысл!</a:t>
            </a:r>
          </a:p>
          <a:p>
            <a:r>
              <a:rPr lang="ru-RU" dirty="0"/>
              <a:t> </a:t>
            </a:r>
            <a:r>
              <a:rPr lang="ru-RU" dirty="0" smtClean="0"/>
              <a:t>Не забудьте, что среди данных утверждений есть одно лишнее. Если вы испытываете трудности при соотнесении одного из них с текстом, то велика вероятность того, что именно оно и окажется лишним;</a:t>
            </a:r>
          </a:p>
          <a:p>
            <a:r>
              <a:rPr lang="ru-RU" dirty="0" smtClean="0"/>
              <a:t>Не стоит опираться только на совпадающие слова в утверждении в высказывании,  т.к. общий смысл может быть разным.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94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1.3. Задания на множественный выбор.</a:t>
            </a:r>
            <a:br>
              <a:rPr lang="ru-RU" dirty="0" smtClean="0"/>
            </a:br>
            <a:r>
              <a:rPr lang="ru-RU" dirty="0" smtClean="0"/>
              <a:t>Стратегии </a:t>
            </a:r>
            <a:r>
              <a:rPr lang="ru-RU" dirty="0"/>
              <a:t>выполнения </a:t>
            </a:r>
            <a:r>
              <a:rPr lang="ru-RU" dirty="0" smtClean="0"/>
              <a:t>задания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81047"/>
            <a:ext cx="10526694" cy="4512935"/>
          </a:xfrm>
        </p:spPr>
        <p:txBody>
          <a:bodyPr>
            <a:normAutofit/>
          </a:bodyPr>
          <a:lstStyle/>
          <a:p>
            <a:r>
              <a:rPr lang="ru-RU" dirty="0" smtClean="0"/>
              <a:t>Прочитайте вопросы или предложения и варианты ответов к ним перед прослушиванием;</a:t>
            </a:r>
          </a:p>
          <a:p>
            <a:r>
              <a:rPr lang="ru-RU" dirty="0" smtClean="0"/>
              <a:t>Помните, что во всех заданиях на множественный выбор порядок вопросов соответствует тому порядку, в котором информация появляется в тексте;</a:t>
            </a:r>
          </a:p>
          <a:p>
            <a:r>
              <a:rPr lang="ru-RU" dirty="0" smtClean="0"/>
              <a:t>Когда прослушивание началось, сконцентрируйтесь на понимании аудиозаписи;</a:t>
            </a:r>
          </a:p>
          <a:p>
            <a:r>
              <a:rPr lang="ru-RU" dirty="0" smtClean="0"/>
              <a:t>После первого прослушивания внимательно прочитайте предложенные варианты и выберите тот, который наиболее подходит;</a:t>
            </a:r>
          </a:p>
          <a:p>
            <a:r>
              <a:rPr lang="ru-RU" dirty="0" smtClean="0"/>
              <a:t>Во время второго прослушивания проверьте выбранные ответы и обратите внимание на ту информацию, которую вы пропустили во время первого прослушивания;</a:t>
            </a:r>
          </a:p>
          <a:p>
            <a:r>
              <a:rPr lang="ru-RU" dirty="0" smtClean="0"/>
              <a:t>Будьте осторожны с теми вариантами ответов, в которых встречаются те же слова, что звучат в записи! Часто это неверные варианты. Обращайте внимание на общий смысл текста.</a:t>
            </a:r>
          </a:p>
          <a:p>
            <a:r>
              <a:rPr lang="ru-RU" dirty="0"/>
              <a:t> </a:t>
            </a:r>
            <a:r>
              <a:rPr lang="ru-RU" dirty="0" smtClean="0"/>
              <a:t>Не оставляйте ни один вопрос без ответа. Попытайтесь догадаться.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0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подготовке к выполнению заданий по </a:t>
            </a:r>
            <a:r>
              <a:rPr lang="ru-RU" dirty="0" err="1" smtClean="0"/>
              <a:t>аудированию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081047"/>
            <a:ext cx="8596668" cy="39603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Работа с </a:t>
            </a:r>
            <a:r>
              <a:rPr lang="en-US" dirty="0" smtClean="0"/>
              <a:t>‘tape script’ (</a:t>
            </a:r>
            <a:r>
              <a:rPr lang="ru-RU" dirty="0" smtClean="0"/>
              <a:t>предварительное прочтение, поиск ключевых слов, + работа для устной части (чтение вслух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Работа с заданием (прогностическое чтение текста задания, предполагаемая лексика (либо заранее введённая лексика, которая употребляется в текстах </a:t>
            </a:r>
            <a:r>
              <a:rPr lang="ru-RU" dirty="0" err="1" smtClean="0"/>
              <a:t>аудирования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Работа с текстом во время </a:t>
            </a:r>
            <a:r>
              <a:rPr lang="ru-RU" dirty="0" err="1" smtClean="0"/>
              <a:t>аудирования</a:t>
            </a:r>
            <a:r>
              <a:rPr lang="ru-RU" dirty="0" smtClean="0"/>
              <a:t> (прописывание ключевых/синонимичных слов рядом с выбранным вариантом)</a:t>
            </a:r>
          </a:p>
          <a:p>
            <a:r>
              <a:rPr lang="ru-RU" dirty="0" smtClean="0"/>
              <a:t>Работа после выполнения </a:t>
            </a:r>
            <a:r>
              <a:rPr lang="ru-RU" dirty="0" err="1" smtClean="0"/>
              <a:t>аудирования</a:t>
            </a:r>
            <a:r>
              <a:rPr lang="ru-RU" dirty="0" smtClean="0"/>
              <a:t> ( проверка с текстовым подтверждением  )</a:t>
            </a:r>
          </a:p>
          <a:p>
            <a:r>
              <a:rPr lang="ru-RU" dirty="0" smtClean="0"/>
              <a:t>Работа с записью по частям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 2</a:t>
            </a:r>
            <a:br>
              <a:rPr lang="ru-RU" dirty="0" smtClean="0"/>
            </a:br>
            <a:r>
              <a:rPr lang="ru-RU" dirty="0" smtClean="0"/>
              <a:t>Чтение</a:t>
            </a:r>
            <a:br>
              <a:rPr lang="ru-RU" dirty="0" smtClean="0"/>
            </a:br>
            <a:r>
              <a:rPr lang="ru-RU" b="1" dirty="0" smtClean="0"/>
              <a:t>2.1 Установление соответствия между текстами и заголовками(утверждениями)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3026979"/>
            <a:ext cx="8596668" cy="3014383"/>
          </a:xfrm>
        </p:spPr>
        <p:txBody>
          <a:bodyPr/>
          <a:lstStyle/>
          <a:p>
            <a:r>
              <a:rPr lang="ru-RU" dirty="0" smtClean="0"/>
              <a:t>Алгоритм выполнения: 1) читаем заголовки (прогностическое чтение  - о чём тексты), 2) читаем 1 текст – подбираем заглавие и т.п.</a:t>
            </a:r>
          </a:p>
          <a:p>
            <a:r>
              <a:rPr lang="ru-RU" dirty="0" smtClean="0"/>
              <a:t>Помним!  Синонимия – обязательное условие (не будут повторяться одинаковые фразы в заголовках и текстах,  </a:t>
            </a:r>
            <a:r>
              <a:rPr lang="ru-RU" b="1" dirty="0" smtClean="0"/>
              <a:t>это - ловушка!!!)</a:t>
            </a:r>
          </a:p>
          <a:p>
            <a:r>
              <a:rPr lang="ru-RU" dirty="0" smtClean="0"/>
              <a:t>Обязательно работаем с текстом, подчёркиваем фразы подтверждающие смысл заголовка, вычёркиваем использованные заголовки, отмечаем вопросами  то, в чём сомневаемся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2.2 Определение соответствия утверждений содержанию текста (Т.</a:t>
            </a:r>
            <a:r>
              <a:rPr lang="en-US" b="1" dirty="0" smtClean="0"/>
              <a:t>F.NS</a:t>
            </a:r>
            <a:r>
              <a:rPr lang="ru-RU" b="1" dirty="0" smtClean="0"/>
              <a:t>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160589"/>
            <a:ext cx="9706887" cy="388077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Алгоритм: Читаем утверждение, затем блок текста, подчёркиваем информацию соответствующую, либо противоречащую  утверждению/ не находим информации  в тексте, И т.д.</a:t>
            </a:r>
          </a:p>
          <a:p>
            <a:r>
              <a:rPr lang="ru-RU" sz="2000" dirty="0" smtClean="0"/>
              <a:t>Помним! Информация в тексте поступает последовательно, в соответствии с утверждениями.</a:t>
            </a:r>
          </a:p>
          <a:p>
            <a:r>
              <a:rPr lang="ru-RU" sz="2000" dirty="0" smtClean="0"/>
              <a:t>Не подтверждённая информация означает – в тексте не сказано. Не делаем логических умозаключений, только факты из текста.</a:t>
            </a:r>
          </a:p>
          <a:p>
            <a:r>
              <a:rPr lang="ru-RU" sz="2000" dirty="0" smtClean="0"/>
              <a:t>Помним о синонимии  в задании и тексте. 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работы с текстом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229710"/>
            <a:ext cx="9959135" cy="5412827"/>
          </a:xfrm>
        </p:spPr>
        <p:txBody>
          <a:bodyPr>
            <a:normAutofit/>
          </a:bodyPr>
          <a:lstStyle/>
          <a:p>
            <a:r>
              <a:rPr lang="ru-RU" dirty="0" smtClean="0"/>
              <a:t>•	     ДОТЕКСТОВЫЙ ЭТАП; </a:t>
            </a:r>
          </a:p>
          <a:p>
            <a:r>
              <a:rPr lang="ru-RU" dirty="0" smtClean="0"/>
              <a:t>- работа с заголовком,</a:t>
            </a:r>
          </a:p>
          <a:p>
            <a:r>
              <a:rPr lang="ru-RU" dirty="0" smtClean="0"/>
              <a:t>-  использование ассоциаций,</a:t>
            </a:r>
          </a:p>
          <a:p>
            <a:r>
              <a:rPr lang="ru-RU" dirty="0" smtClean="0"/>
              <a:t>-  определение тематики/проблематики текста на основе языковой догадки,</a:t>
            </a:r>
          </a:p>
          <a:p>
            <a:r>
              <a:rPr lang="ru-RU" dirty="0" smtClean="0"/>
              <a:t>- определение тематики/проблематики текста по вопросам или утверждениям.</a:t>
            </a:r>
          </a:p>
          <a:p>
            <a:r>
              <a:rPr lang="ru-RU" b="1" dirty="0" smtClean="0"/>
              <a:t>•	    ТЕКСТОВЫЙ ЭТАП; </a:t>
            </a:r>
          </a:p>
          <a:p>
            <a:r>
              <a:rPr lang="ru-RU" dirty="0" smtClean="0"/>
              <a:t>- ответы на предложенные вопросы, выполнение теста;</a:t>
            </a:r>
          </a:p>
          <a:p>
            <a:r>
              <a:rPr lang="ru-RU" dirty="0" smtClean="0"/>
              <a:t>- подтверждение правильности/ложности утверждений,</a:t>
            </a:r>
          </a:p>
          <a:p>
            <a:r>
              <a:rPr lang="ru-RU" dirty="0" smtClean="0"/>
              <a:t>- подходящий заголовок к каждому из абзацев и т.д.</a:t>
            </a:r>
          </a:p>
          <a:p>
            <a:r>
              <a:rPr lang="ru-RU" dirty="0" smtClean="0"/>
              <a:t>• 	</a:t>
            </a:r>
            <a:r>
              <a:rPr lang="ru-RU" b="1" dirty="0" smtClean="0"/>
              <a:t>ПОСЛЕТЕКСТОВЫЙ ЭТАП</a:t>
            </a:r>
          </a:p>
          <a:p>
            <a:r>
              <a:rPr lang="ru-RU" dirty="0" smtClean="0"/>
              <a:t>- обсуждение неподходящих (ошибочных заголовков), прорабатывание правильных вариантов, рефлексия (от подсчёта правильных пунктов до анализа ошибок, что ввело в заблуждение)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414</TotalTime>
  <Words>798</Words>
  <Application>Microsoft Office PowerPoint</Application>
  <PresentationFormat>Произвольный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Грань</vt:lpstr>
      <vt:lpstr>Преодоление типичных затруднений школьников при подготовке к ОГЭ по иностранным языкам. ОПТИМИЗАЦИЯ ПОДГОТОВКИ УЧАЩИХСЯ  К ОГЭ.  .   17.11.2015   Дзюба М.А.                                                                                                                       </vt:lpstr>
      <vt:lpstr>Типичные затруднения</vt:lpstr>
      <vt:lpstr>1 Аудирование 1.1. Задание на определения соответствия Стратегии выполнения   </vt:lpstr>
      <vt:lpstr>1.2. Задания на соответствие высказываний. Стратегии выполнения данного  задания:</vt:lpstr>
      <vt:lpstr>1.3. Задания на множественный выбор. Стратегии выполнения задания:</vt:lpstr>
      <vt:lpstr>Работа по подготовке к выполнению заданий по аудированию </vt:lpstr>
      <vt:lpstr>Раздел 2 Чтение 2.1 Установление соответствия между текстами и заголовками(утверждениями) </vt:lpstr>
      <vt:lpstr>2.2 Определение соответствия утверждений содержанию текста (Т.F.NS) </vt:lpstr>
      <vt:lpstr>Этапы работы с текстом </vt:lpstr>
      <vt:lpstr>Раздел 3 Задания по грамматике и лексике  3.1     Грамматические формы </vt:lpstr>
      <vt:lpstr>3.2.Преобразование слов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Оптимизация подготовки учащихся  к ОГЭ.(Памятки-инструкции к разным разделам)</dc:title>
  <dc:creator>Оксана Викторовна</dc:creator>
  <cp:lastModifiedBy>1</cp:lastModifiedBy>
  <cp:revision>35</cp:revision>
  <dcterms:created xsi:type="dcterms:W3CDTF">2015-09-30T09:19:18Z</dcterms:created>
  <dcterms:modified xsi:type="dcterms:W3CDTF">2016-03-09T19:22:24Z</dcterms:modified>
</cp:coreProperties>
</file>